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75" r:id="rId5"/>
  </p:sldMasterIdLst>
  <p:notesMasterIdLst>
    <p:notesMasterId r:id="rId21"/>
  </p:notesMasterIdLst>
  <p:sldIdLst>
    <p:sldId id="257" r:id="rId6"/>
    <p:sldId id="287" r:id="rId7"/>
    <p:sldId id="288" r:id="rId8"/>
    <p:sldId id="289" r:id="rId9"/>
    <p:sldId id="290" r:id="rId10"/>
    <p:sldId id="295" r:id="rId11"/>
    <p:sldId id="283" r:id="rId12"/>
    <p:sldId id="296" r:id="rId13"/>
    <p:sldId id="300" r:id="rId14"/>
    <p:sldId id="302" r:id="rId15"/>
    <p:sldId id="319" r:id="rId16"/>
    <p:sldId id="669" r:id="rId17"/>
    <p:sldId id="670" r:id="rId18"/>
    <p:sldId id="671" r:id="rId19"/>
    <p:sldId id="673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 userDrawn="1">
          <p15:clr>
            <a:srgbClr val="A4A3A4"/>
          </p15:clr>
        </p15:guide>
        <p15:guide id="2" pos="5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748" y="48"/>
      </p:cViewPr>
      <p:guideLst>
        <p:guide orient="horz" pos="391"/>
        <p:guide pos="5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F5FBC-FC1D-4C87-A618-91EE2504DF02}" type="datetimeFigureOut">
              <a:rPr lang="sv-SE" smtClean="0"/>
              <a:t>2025-05-09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8BC34-A4D5-4229-8BCC-7817B77C07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3644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007207-8187-C54F-A64B-ED8350EFC469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1831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B8535-DC0F-AF47-A510-8461A80C06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48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Epkinly</a:t>
            </a:r>
            <a:r>
              <a:rPr lang="sv-SE" dirty="0"/>
              <a:t> i USA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B84F1-B567-4506-AF13-739A26A99C26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9994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Reci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B84F1-B567-4506-AF13-739A26A99C26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6398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BAAB-68AB-4CE6-B839-D2D5D12EA025}" type="datetimeFigureOut">
              <a:rPr lang="sv-SE" smtClean="0"/>
              <a:t>2025-05-09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821C-31B9-4A8A-9C9E-522A731AEF9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6985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98D1-545D-407E-B869-188AF4B5C515}" type="datetimeFigureOut">
              <a:rPr lang="sv-SE" smtClean="0"/>
              <a:t>2025-05-09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97FB-D17D-4ACE-9BDD-06575D4DAD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4384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98D1-545D-407E-B869-188AF4B5C515}" type="datetimeFigureOut">
              <a:rPr lang="sv-SE" smtClean="0"/>
              <a:t>2025-05-09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97FB-D17D-4ACE-9BDD-06575D4DAD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4384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98D1-545D-407E-B869-188AF4B5C515}" type="datetimeFigureOut">
              <a:rPr lang="sv-SE" smtClean="0"/>
              <a:t>2025-05-09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97FB-D17D-4ACE-9BDD-06575D4DAD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0635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98D1-545D-407E-B869-188AF4B5C515}" type="datetimeFigureOut">
              <a:rPr lang="sv-SE" smtClean="0"/>
              <a:t>2025-05-09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97FB-D17D-4ACE-9BDD-06575D4DAD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2122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D43C-8061-4F4B-A58C-537B44EA7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CB52D-820B-4886-993D-F1BD3CE0A1B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5760" y="1337206"/>
            <a:ext cx="11460480" cy="4572000"/>
          </a:xfrm>
          <a:prstGeom prst="rect">
            <a:avLst/>
          </a:prstGeom>
        </p:spPr>
        <p:txBody>
          <a:bodyPr/>
          <a:lstStyle>
            <a:lvl2pPr>
              <a:defRPr sz="1800"/>
            </a:lvl2pPr>
            <a:lvl3pPr marL="685800" indent="-228600">
              <a:buFont typeface="Wingdings" pitchFamily="2" charset="2"/>
              <a:buChar char="§"/>
              <a:defRPr sz="1700"/>
            </a:lvl3pPr>
            <a:lvl4pPr marL="914400" indent="-228600">
              <a:buFont typeface="Courier New" panose="02070309020205020404" pitchFamily="49" charset="0"/>
              <a:buChar char="o"/>
              <a:defRPr sz="1600"/>
            </a:lvl4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7A49372-BC99-44B1-93F3-52B055BA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8F07-BB35-4277-8214-4ED7E770A35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3728E4-004B-CD4D-842C-B0C31A25CC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759" y="6191089"/>
            <a:ext cx="11461115" cy="153888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Footnotes/references</a:t>
            </a:r>
          </a:p>
        </p:txBody>
      </p:sp>
    </p:spTree>
    <p:extLst>
      <p:ext uri="{BB962C8B-B14F-4D97-AF65-F5344CB8AC3E}">
        <p14:creationId xmlns:p14="http://schemas.microsoft.com/office/powerpoint/2010/main" val="327835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98D1-545D-407E-B869-188AF4B5C515}" type="datetimeFigureOut">
              <a:rPr lang="sv-SE" smtClean="0"/>
              <a:t>2025-05-09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97FB-D17D-4ACE-9BDD-06575D4DAD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4601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98D1-545D-407E-B869-188AF4B5C515}" type="datetimeFigureOut">
              <a:rPr lang="sv-SE" smtClean="0"/>
              <a:t>2025-05-09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97FB-D17D-4ACE-9BDD-06575D4DAD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3059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98D1-545D-407E-B869-188AF4B5C515}" type="datetimeFigureOut">
              <a:rPr lang="sv-SE" smtClean="0"/>
              <a:t>2025-05-09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97FB-D17D-4ACE-9BDD-06575D4DAD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688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98D1-545D-407E-B869-188AF4B5C515}" type="datetimeFigureOut">
              <a:rPr lang="sv-SE" smtClean="0"/>
              <a:t>2025-05-09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97FB-D17D-4ACE-9BDD-06575D4DAD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330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98D1-545D-407E-B869-188AF4B5C515}" type="datetimeFigureOut">
              <a:rPr lang="sv-SE" smtClean="0"/>
              <a:t>2025-05-09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97FB-D17D-4ACE-9BDD-06575D4DAD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6021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98D1-545D-407E-B869-188AF4B5C515}" type="datetimeFigureOut">
              <a:rPr lang="sv-SE" smtClean="0"/>
              <a:t>2025-05-09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97FB-D17D-4ACE-9BDD-06575D4DAD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0028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98D1-545D-407E-B869-188AF4B5C515}" type="datetimeFigureOut">
              <a:rPr lang="sv-SE" smtClean="0"/>
              <a:t>2025-05-09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97FB-D17D-4ACE-9BDD-06575D4DAD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86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98D1-545D-407E-B869-188AF4B5C515}" type="datetimeFigureOut">
              <a:rPr lang="sv-SE" smtClean="0"/>
              <a:t>2025-05-09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97FB-D17D-4ACE-9BDD-06575D4DAD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819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251F87E7-2181-4E8C-ACCC-4BEAEF09D4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448" y="126583"/>
            <a:ext cx="3213771" cy="1024851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89557" y="13407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03380" y="2431982"/>
            <a:ext cx="10515600" cy="3744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A7BAAB-68AB-4CE6-B839-D2D5D12EA025}" type="datetimeFigureOut">
              <a:rPr lang="sv-SE" smtClean="0"/>
              <a:pPr/>
              <a:t>2025-05-09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1E821C-31B9-4A8A-9C9E-522A731AEF96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1" name="Rak 10"/>
          <p:cNvCxnSpPr/>
          <p:nvPr userDrawn="1"/>
        </p:nvCxnSpPr>
        <p:spPr>
          <a:xfrm>
            <a:off x="838201" y="6356350"/>
            <a:ext cx="1065711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85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83F7F2F9-2E80-4E43-8C42-EAABD207588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165" y="248478"/>
            <a:ext cx="4477576" cy="142787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FFB98D1-545D-407E-B869-188AF4B5C515}" type="datetimeFigureOut">
              <a:rPr lang="sv-SE" smtClean="0"/>
              <a:pPr/>
              <a:t>2025-05-09</a:t>
            </a:fld>
            <a:endParaRPr lang="sv-SE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E097FB-D17D-4ACE-9BDD-06575D4DAD4F}" type="slidenum">
              <a:rPr lang="sv-SE" smtClean="0"/>
              <a:pPr/>
              <a:t>‹#›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51408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726400" y="3774884"/>
            <a:ext cx="647947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latin typeface="Arial" panose="020B0604020202020204" pitchFamily="34" charset="0"/>
                <a:cs typeface="Arial" panose="020B0604020202020204" pitchFamily="34" charset="0"/>
              </a:rPr>
              <a:t>Recidivbehandling Aggressiva B-cellslymfom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250508</a:t>
            </a:r>
          </a:p>
        </p:txBody>
      </p:sp>
    </p:spTree>
    <p:extLst>
      <p:ext uri="{BB962C8B-B14F-4D97-AF65-F5344CB8AC3E}">
        <p14:creationId xmlns:p14="http://schemas.microsoft.com/office/powerpoint/2010/main" val="1523616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7C432-FD4E-461E-9894-A3DBE142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" y="471545"/>
            <a:ext cx="10515600" cy="1325563"/>
          </a:xfrm>
        </p:spPr>
        <p:txBody>
          <a:bodyPr/>
          <a:lstStyle/>
          <a:p>
            <a:r>
              <a:rPr lang="sv-SE" sz="4000" dirty="0"/>
              <a:t>Bispecifika antikroppar</a:t>
            </a:r>
            <a:br>
              <a:rPr lang="sv-SE" sz="4000" dirty="0"/>
            </a:br>
            <a:r>
              <a:rPr lang="sv-SE" sz="4000" dirty="0"/>
              <a:t>vid aggressiva B-cellslymfom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DB417-C6FD-4FBB-8A0E-1888168AA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sv-SE" dirty="0"/>
              <a:t>Glofitamab (Columvi) och epkoritamab (Tepkinly), CD3xCD20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8958E5-31F8-45BA-A5F5-4B52522EF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304" y="2848878"/>
            <a:ext cx="4490056" cy="2969894"/>
          </a:xfrm>
          <a:prstGeom prst="rect">
            <a:avLst/>
          </a:prstGeom>
        </p:spPr>
      </p:pic>
      <p:pic>
        <p:nvPicPr>
          <p:cNvPr id="7174" name="Picture 6" descr="Mechanism of Action - EPKINLY® (epcoritamab-bysp) HCP">
            <a:extLst>
              <a:ext uri="{FF2B5EF4-FFF2-40B4-BE49-F238E27FC236}">
                <a16:creationId xmlns:a16="http://schemas.microsoft.com/office/drawing/2014/main" id="{77390F4B-499C-48C4-B775-013B6E308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2" y="3181985"/>
            <a:ext cx="3506151" cy="230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51CBEE-C4BE-4B83-837D-676CA5218D9B}"/>
              </a:ext>
            </a:extLst>
          </p:cNvPr>
          <p:cNvSpPr txBox="1"/>
          <p:nvPr/>
        </p:nvSpPr>
        <p:spPr>
          <a:xfrm>
            <a:off x="7924800" y="5818772"/>
            <a:ext cx="177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Photo credit: epkinlyhcp.com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9464CF-FC31-45C7-BFFD-E9B5ADA29B5B}"/>
              </a:ext>
            </a:extLst>
          </p:cNvPr>
          <p:cNvSpPr txBox="1"/>
          <p:nvPr/>
        </p:nvSpPr>
        <p:spPr>
          <a:xfrm>
            <a:off x="2103120" y="5874757"/>
            <a:ext cx="256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Dickinson et al, NEJM 2022;387(24):2220-31.</a:t>
            </a:r>
          </a:p>
        </p:txBody>
      </p:sp>
    </p:spTree>
    <p:extLst>
      <p:ext uri="{BB962C8B-B14F-4D97-AF65-F5344CB8AC3E}">
        <p14:creationId xmlns:p14="http://schemas.microsoft.com/office/powerpoint/2010/main" val="3224078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5626A-F4A1-471D-987F-E23911A07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" y="334645"/>
            <a:ext cx="10515600" cy="1325563"/>
          </a:xfrm>
        </p:spPr>
        <p:txBody>
          <a:bodyPr/>
          <a:lstStyle/>
          <a:p>
            <a:r>
              <a:rPr lang="sv-SE" sz="4000" dirty="0"/>
              <a:t>Indikation aggressiva B-cellslymfom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253D3-D849-4A93-8C94-3130231CA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NT-rådets rekommendation (250328): 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Att glofitamab och epkoritamab ”kan användas för behandling av vuxna patienter med recidiverande eller refraktärt (R/R) diffust storcelligt B-cellslymfom (DLBCL), vilka tidigare har fått minst två linjer av systemisk behandling”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Att behandling sker i enlighet med rekommendation från vårdprogramgruppen för aggressiva B-cellslymfom.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98006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D8A87-2800-450B-958F-AD8CE0F96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85445"/>
            <a:ext cx="10515600" cy="1325563"/>
          </a:xfrm>
        </p:spPr>
        <p:txBody>
          <a:bodyPr/>
          <a:lstStyle/>
          <a:p>
            <a:r>
              <a:rPr lang="sv-SE" sz="4000" dirty="0"/>
              <a:t>Vilka </a:t>
            </a:r>
            <a:r>
              <a:rPr lang="sv-SE" sz="4000" dirty="0" err="1"/>
              <a:t>pat</a:t>
            </a:r>
            <a:r>
              <a:rPr lang="sv-SE" sz="4000" dirty="0"/>
              <a:t> kan komma i fråga?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176C2-0B52-4F95-A978-1A29D2201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R/R aggressiva B-cellslymfom som fått mer än 2L (CD20+)</a:t>
            </a:r>
          </a:p>
          <a:p>
            <a:r>
              <a:rPr lang="sv-SE" dirty="0"/>
              <a:t>Recidiv efter CAR T</a:t>
            </a:r>
          </a:p>
          <a:p>
            <a:r>
              <a:rPr lang="sv-SE" dirty="0"/>
              <a:t>Recidiv efter ASCT</a:t>
            </a:r>
          </a:p>
          <a:p>
            <a:r>
              <a:rPr lang="sv-SE" dirty="0"/>
              <a:t>Pigga pat som ej bedömts tolerera ASCT/CAR T med progress efter tex R-</a:t>
            </a:r>
            <a:r>
              <a:rPr lang="sv-SE" dirty="0" err="1"/>
              <a:t>GemOx</a:t>
            </a:r>
            <a:r>
              <a:rPr lang="sv-SE" dirty="0"/>
              <a:t>? </a:t>
            </a:r>
          </a:p>
          <a:p>
            <a:endParaRPr lang="sv-SE" dirty="0"/>
          </a:p>
          <a:p>
            <a:r>
              <a:rPr lang="sv-SE" dirty="0"/>
              <a:t>Diskussion på konferens!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9156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804EE-13E7-42E2-BDBB-6A1D74C33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Praktiskt genomförande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083EB-4EE7-476A-AB6E-6A2F6D7EF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Biopsi som bekräftar CD20-uttryck</a:t>
            </a:r>
          </a:p>
          <a:p>
            <a:r>
              <a:rPr lang="sv-SE" dirty="0"/>
              <a:t>Epkoritamab subkutant – inläggning 24h i samband med första fulldosen? </a:t>
            </a:r>
          </a:p>
          <a:p>
            <a:r>
              <a:rPr lang="sv-SE" dirty="0"/>
              <a:t>Glofitamab iv – förbehandling med obinutuzumab (gazyvaro).</a:t>
            </a:r>
          </a:p>
          <a:p>
            <a:r>
              <a:rPr lang="sv-SE" dirty="0"/>
              <a:t>För båda preparaten rekommenderas i vårdprogrammet tidsbegränsad behandling om ca 9 månader</a:t>
            </a:r>
          </a:p>
          <a:p>
            <a:r>
              <a:rPr lang="sv-SE" dirty="0" err="1"/>
              <a:t>Dexametason</a:t>
            </a:r>
            <a:r>
              <a:rPr lang="sv-SE" dirty="0"/>
              <a:t> dag 1-4 under cykel 1 </a:t>
            </a:r>
          </a:p>
          <a:p>
            <a:pPr marL="0" indent="0">
              <a:buNone/>
            </a:pPr>
            <a:r>
              <a:rPr lang="sv-SE" dirty="0"/>
              <a:t>   och vid tecken till CRS eller ICANS</a:t>
            </a:r>
          </a:p>
          <a:p>
            <a:endParaRPr lang="sv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52A963-8AFB-4924-8F23-73CD6489B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421" y="4774284"/>
            <a:ext cx="5044663" cy="190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12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Prediktiva faktorer</a:t>
            </a:r>
          </a:p>
        </p:txBody>
      </p:sp>
      <p:sp>
        <p:nvSpPr>
          <p:cNvPr id="4" name="AutoShape 2" descr="https://www-ncbi-nlm-nih-gov.proxy.kib.ki.se/corecgi/tileshop/tileshop.fcgi?p=PMC3&amp;id=493247&amp;s=202&amp;r=1&amp;c=2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5" name="AutoShape 4" descr="https://www-ncbi-nlm-nih-gov.proxy.kib.ki.se/corecgi/tileshop/tileshop.fcgi?p=PMC3&amp;id=493247&amp;s=202&amp;r=1&amp;c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9564435" cy="5096586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194522" y="6594795"/>
            <a:ext cx="999747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200" b="0" i="0" u="none" strike="noStrike" cap="none" normalizeH="0" baseline="0" dirty="0">
                <a:ln>
                  <a:noFill/>
                </a:ln>
                <a:solidFill>
                  <a:srgbClr val="1B1B1B"/>
                </a:solidFill>
                <a:effectLst/>
                <a:latin typeface="Source Sans Pro Web"/>
              </a:rPr>
              <a:t>2024(1):318-320</a:t>
            </a:r>
            <a:r>
              <a:rPr kumimoji="0" lang="sv-SE" altLang="sv-S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-1" y="6594795"/>
            <a:ext cx="586878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altLang="sv-SE" sz="1200" dirty="0" err="1">
                <a:solidFill>
                  <a:srgbClr val="1B1B1B"/>
                </a:solidFill>
                <a:latin typeface="Source Sans Pro Web"/>
              </a:rPr>
              <a:t>Barraclough</a:t>
            </a:r>
            <a:r>
              <a:rPr lang="sv-SE" altLang="sv-SE" sz="1200" dirty="0">
                <a:solidFill>
                  <a:srgbClr val="1B1B1B"/>
                </a:solidFill>
                <a:latin typeface="Source Sans Pro Web"/>
              </a:rPr>
              <a:t> A et al. 2024 </a:t>
            </a:r>
            <a:r>
              <a:rPr kumimoji="0" lang="sv-SE" altLang="sv-SE" sz="1200" b="0" i="0" u="none" strike="noStrike" cap="none" normalizeH="0" baseline="0" dirty="0">
                <a:ln>
                  <a:noFill/>
                </a:ln>
                <a:solidFill>
                  <a:srgbClr val="1B1B1B"/>
                </a:solidFill>
                <a:effectLst/>
                <a:latin typeface="Source Sans Pro Web"/>
              </a:rPr>
              <a:t>Dec 6;</a:t>
            </a:r>
            <a:r>
              <a:rPr kumimoji="0" lang="sv-SE" altLang="sv-S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215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Att tänka på vid bispecifika ak</a:t>
            </a:r>
            <a:br>
              <a:rPr lang="sv-SE" dirty="0"/>
            </a:br>
            <a:r>
              <a:rPr lang="sv-SE" dirty="0"/>
              <a:t>och lymfom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 flesta patienter får mild CRS vid första </a:t>
            </a:r>
            <a:r>
              <a:rPr lang="sv-SE" dirty="0" err="1"/>
              <a:t>fulldos</a:t>
            </a:r>
            <a:endParaRPr lang="sv-SE" dirty="0"/>
          </a:p>
          <a:p>
            <a:r>
              <a:rPr lang="sv-SE" dirty="0"/>
              <a:t>Överväg inneliggande obs om stor tumörbörda</a:t>
            </a:r>
          </a:p>
          <a:p>
            <a:r>
              <a:rPr lang="sv-SE" dirty="0" err="1"/>
              <a:t>Dexametason</a:t>
            </a:r>
            <a:r>
              <a:rPr lang="sv-SE" dirty="0"/>
              <a:t> </a:t>
            </a:r>
            <a:r>
              <a:rPr lang="sv-SE" dirty="0" err="1"/>
              <a:t>förstahandsaletrnativ</a:t>
            </a:r>
            <a:r>
              <a:rPr lang="sv-SE" dirty="0"/>
              <a:t> vid CRS och ICANS</a:t>
            </a:r>
          </a:p>
          <a:p>
            <a:r>
              <a:rPr lang="sv-SE" dirty="0"/>
              <a:t>Vid svår eller ihållande CRS </a:t>
            </a:r>
            <a:r>
              <a:rPr lang="sv-SE" dirty="0" err="1"/>
              <a:t>Tocilizumab</a:t>
            </a:r>
            <a:endParaRPr lang="sv-SE" dirty="0"/>
          </a:p>
          <a:p>
            <a:endParaRPr lang="sv-SE" dirty="0"/>
          </a:p>
          <a:p>
            <a:r>
              <a:rPr lang="sv-SE" dirty="0"/>
              <a:t>PET under </a:t>
            </a:r>
            <a:r>
              <a:rPr lang="sv-SE" dirty="0" err="1"/>
              <a:t>beh</a:t>
            </a:r>
            <a:r>
              <a:rPr lang="sv-SE" dirty="0"/>
              <a:t> med bispecifik kan vara svårbedömd </a:t>
            </a:r>
            <a:r>
              <a:rPr lang="sv-SE" dirty="0" err="1"/>
              <a:t>pga</a:t>
            </a:r>
            <a:r>
              <a:rPr lang="sv-SE" dirty="0"/>
              <a:t> </a:t>
            </a:r>
            <a:r>
              <a:rPr lang="sv-SE" dirty="0" err="1"/>
              <a:t>pseudoprogress</a:t>
            </a:r>
            <a:endParaRPr lang="sv-SE" dirty="0"/>
          </a:p>
          <a:p>
            <a:endParaRPr lang="sv-SE" dirty="0"/>
          </a:p>
          <a:p>
            <a:r>
              <a:rPr lang="sv-SE" dirty="0"/>
              <a:t>Recidiv under behandling ofta CD20 neg</a:t>
            </a:r>
          </a:p>
        </p:txBody>
      </p:sp>
    </p:spTree>
    <p:extLst>
      <p:ext uri="{BB962C8B-B14F-4D97-AF65-F5344CB8AC3E}">
        <p14:creationId xmlns:p14="http://schemas.microsoft.com/office/powerpoint/2010/main" val="2393638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ktangel 61"/>
          <p:cNvSpPr/>
          <p:nvPr/>
        </p:nvSpPr>
        <p:spPr>
          <a:xfrm>
            <a:off x="1524000" y="5445224"/>
            <a:ext cx="9144000" cy="1412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554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2620315" y="5787182"/>
            <a:ext cx="2133600" cy="457200"/>
          </a:xfrm>
          <a:noFill/>
        </p:spPr>
        <p:txBody>
          <a:bodyPr/>
          <a:lstStyle/>
          <a:p>
            <a:fld id="{E8424D43-339C-4C19-B601-05C7EA4A72B7}" type="slidenum">
              <a:rPr lang="sv-SE" smtClean="0">
                <a:ea typeface="MS PGothic" pitchFamily="34" charset="-128"/>
              </a:rPr>
              <a:pPr/>
              <a:t>2</a:t>
            </a:fld>
            <a:endParaRPr lang="sv-SE">
              <a:ea typeface="MS PGothic" pitchFamily="34" charset="-128"/>
            </a:endParaRP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-81609" y="268044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v-SE"/>
          </a:p>
        </p:txBody>
      </p:sp>
      <p:sp>
        <p:nvSpPr>
          <p:cNvPr id="4" name="Rounded Rectangle 3"/>
          <p:cNvSpPr/>
          <p:nvPr/>
        </p:nvSpPr>
        <p:spPr bwMode="auto">
          <a:xfrm>
            <a:off x="639116" y="457944"/>
            <a:ext cx="4175125" cy="5905500"/>
          </a:xfrm>
          <a:prstGeom prst="roundRect">
            <a:avLst/>
          </a:prstGeom>
          <a:solidFill>
            <a:srgbClr val="FFFFFF">
              <a:alpha val="80000"/>
            </a:srgbClr>
          </a:solidFill>
          <a:ln w="1905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srgbClr val="000000"/>
              </a:solidFill>
              <a:ea typeface="ＭＳ Ｐゴシック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21753" y="3520233"/>
            <a:ext cx="3086100" cy="3087687"/>
            <a:chOff x="849755" y="3646706"/>
            <a:chExt cx="3086599" cy="3086598"/>
          </a:xfrm>
        </p:grpSpPr>
        <p:pic>
          <p:nvPicPr>
            <p:cNvPr id="23604" name="Picture 5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1469" y="3909845"/>
              <a:ext cx="2503170" cy="2560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605" name="Picture 6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23691" y="3666704"/>
              <a:ext cx="168757" cy="514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73"/>
            <p:cNvGrpSpPr>
              <a:grpSpLocks/>
            </p:cNvGrpSpPr>
            <p:nvPr/>
          </p:nvGrpSpPr>
          <p:grpSpPr bwMode="auto">
            <a:xfrm rot="5400000">
              <a:off x="2308675" y="3666705"/>
              <a:ext cx="168757" cy="3086598"/>
              <a:chOff x="6417498" y="3666704"/>
              <a:chExt cx="168757" cy="3086598"/>
            </a:xfrm>
          </p:grpSpPr>
          <p:pic>
            <p:nvPicPr>
              <p:cNvPr id="23613" name="Picture 14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417498" y="3666704"/>
                <a:ext cx="168757" cy="514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614" name="Picture 15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V="1">
                <a:off x="6417498" y="6238304"/>
                <a:ext cx="168757" cy="514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76"/>
            <p:cNvGrpSpPr>
              <a:grpSpLocks/>
            </p:cNvGrpSpPr>
            <p:nvPr/>
          </p:nvGrpSpPr>
          <p:grpSpPr bwMode="auto">
            <a:xfrm rot="2700000">
              <a:off x="2308676" y="3646706"/>
              <a:ext cx="168757" cy="3086598"/>
              <a:chOff x="6417498" y="3666704"/>
              <a:chExt cx="168757" cy="3086598"/>
            </a:xfrm>
          </p:grpSpPr>
          <p:pic>
            <p:nvPicPr>
              <p:cNvPr id="23611" name="Picture 12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417498" y="3666704"/>
                <a:ext cx="168757" cy="514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612" name="Picture 13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V="1">
                <a:off x="6417498" y="6238304"/>
                <a:ext cx="168757" cy="514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79"/>
            <p:cNvGrpSpPr>
              <a:grpSpLocks/>
            </p:cNvGrpSpPr>
            <p:nvPr/>
          </p:nvGrpSpPr>
          <p:grpSpPr bwMode="auto">
            <a:xfrm rot="18900000" flipV="1">
              <a:off x="2323691" y="3646706"/>
              <a:ext cx="168757" cy="3086598"/>
              <a:chOff x="6417498" y="3666704"/>
              <a:chExt cx="168757" cy="3086598"/>
            </a:xfrm>
          </p:grpSpPr>
          <p:pic>
            <p:nvPicPr>
              <p:cNvPr id="23609" name="Picture 10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417498" y="3666704"/>
                <a:ext cx="168757" cy="514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610" name="Picture 11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V="1">
                <a:off x="6417498" y="6238304"/>
                <a:ext cx="168757" cy="514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1472553" y="3534520"/>
            <a:ext cx="3059112" cy="2587625"/>
            <a:chOff x="4990037" y="3995377"/>
            <a:chExt cx="3058166" cy="2587195"/>
          </a:xfrm>
        </p:grpSpPr>
        <p:pic>
          <p:nvPicPr>
            <p:cNvPr id="23596" name="Picture 17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79012" y="4022252"/>
              <a:ext cx="2840355" cy="2560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97" name="Picture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13729" y="3995377"/>
              <a:ext cx="168757" cy="514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98" name="Picture 19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6720000">
              <a:off x="7706325" y="5350637"/>
              <a:ext cx="168757" cy="514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99" name="Picture 20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3420000" flipV="1">
              <a:off x="5163157" y="5329626"/>
              <a:ext cx="168757" cy="514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600" name="Picture 2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3480000">
              <a:off x="7307912" y="4351981"/>
              <a:ext cx="168757" cy="514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601" name="Picture 22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700000" flipV="1">
              <a:off x="5679039" y="5794363"/>
              <a:ext cx="168757" cy="514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602" name="Picture 2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8900000" flipV="1">
              <a:off x="7115367" y="5773321"/>
              <a:ext cx="168757" cy="514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603" name="Picture 2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2700000">
              <a:off x="5530612" y="4476891"/>
              <a:ext cx="168757" cy="514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Title 1"/>
          <p:cNvSpPr txBox="1">
            <a:spLocks/>
          </p:cNvSpPr>
          <p:nvPr/>
        </p:nvSpPr>
        <p:spPr>
          <a:xfrm>
            <a:off x="6435228" y="1782289"/>
            <a:ext cx="3347864" cy="2880320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endParaRPr lang="en-US" sz="4000" b="1" kern="0" dirty="0">
              <a:solidFill>
                <a:schemeClr val="accent1">
                  <a:lumMod val="50000"/>
                </a:schemeClr>
              </a:solidFill>
              <a:latin typeface="+mj-lt"/>
              <a:ea typeface="ＭＳ Ｐゴシック" pitchFamily="34" charset="-128"/>
              <a:cs typeface="ＭＳ Ｐゴシック" charset="0"/>
            </a:endParaRPr>
          </a:p>
        </p:txBody>
      </p: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1329678" y="116633"/>
            <a:ext cx="3306762" cy="2897187"/>
            <a:chOff x="4846497" y="813764"/>
            <a:chExt cx="3306396" cy="2896913"/>
          </a:xfrm>
        </p:grpSpPr>
        <p:pic>
          <p:nvPicPr>
            <p:cNvPr id="23589" name="Picture 7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50292" y="1001160"/>
              <a:ext cx="2503170" cy="2503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90" name="Picture 30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26514" y="2984396"/>
              <a:ext cx="585788" cy="726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91" name="Picture 31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V="1">
              <a:off x="5526514" y="813764"/>
              <a:ext cx="585788" cy="726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92" name="Picture 32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6884982" y="2984396"/>
              <a:ext cx="585788" cy="726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93" name="Picture 33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 flipV="1">
              <a:off x="6884982" y="813764"/>
              <a:ext cx="585788" cy="726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94" name="Picture 34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8000000" flipV="1">
              <a:off x="4916744" y="1906697"/>
              <a:ext cx="585788" cy="726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95" name="Picture 35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3600000" flipH="1" flipV="1">
              <a:off x="7496859" y="1906697"/>
              <a:ext cx="585788" cy="726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800000">
            <a:off x="2483790" y="1383458"/>
            <a:ext cx="5461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1399529" y="810370"/>
            <a:ext cx="3157537" cy="2517775"/>
            <a:chOff x="4916438" y="1507663"/>
            <a:chExt cx="3157523" cy="2518053"/>
          </a:xfrm>
        </p:grpSpPr>
        <p:pic>
          <p:nvPicPr>
            <p:cNvPr id="23583" name="Picture 38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289496" y="2669356"/>
              <a:ext cx="407670" cy="1356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36"/>
            <p:cNvGrpSpPr>
              <a:grpSpLocks/>
            </p:cNvGrpSpPr>
            <p:nvPr/>
          </p:nvGrpSpPr>
          <p:grpSpPr bwMode="auto">
            <a:xfrm>
              <a:off x="4916438" y="2526117"/>
              <a:ext cx="3157523" cy="346242"/>
              <a:chOff x="4916438" y="2551755"/>
              <a:chExt cx="3157523" cy="346242"/>
            </a:xfrm>
          </p:grpSpPr>
          <p:pic>
            <p:nvPicPr>
              <p:cNvPr id="23587" name="Picture 37"/>
              <p:cNvPicPr>
                <a:picLocks noChangeAspect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rot="3600000">
                <a:off x="5319209" y="2148984"/>
                <a:ext cx="346242" cy="1151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88" name="Picture 43"/>
              <p:cNvPicPr>
                <a:picLocks noChangeAspect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rot="18000000" flipH="1">
                <a:off x="7324948" y="2148984"/>
                <a:ext cx="346242" cy="1151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3585" name="Picture 40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18000000" flipV="1">
              <a:off x="5379891" y="1104893"/>
              <a:ext cx="346242" cy="1151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6" name="Picture 41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3600000" flipH="1" flipV="1">
              <a:off x="7271741" y="1104892"/>
              <a:ext cx="346242" cy="1151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2512365" y="1164383"/>
            <a:ext cx="933450" cy="814387"/>
            <a:chOff x="2415711" y="1956133"/>
            <a:chExt cx="1151784" cy="1356360"/>
          </a:xfrm>
        </p:grpSpPr>
        <p:pic>
          <p:nvPicPr>
            <p:cNvPr id="23578" name="Picture 45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87768" y="1956133"/>
              <a:ext cx="407670" cy="1356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9" name="Picture 46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rot="3600000">
              <a:off x="2818482" y="2058421"/>
              <a:ext cx="346242" cy="1151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0" name="Picture 47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rot="18000000" flipH="1">
              <a:off x="2818482" y="2058421"/>
              <a:ext cx="346242" cy="1151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1" name="Picture 48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rot="18000000" flipV="1">
              <a:off x="2818482" y="2058421"/>
              <a:ext cx="346242" cy="1151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2" name="Picture 49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rot="3600000" flipH="1" flipV="1">
              <a:off x="2818482" y="2058421"/>
              <a:ext cx="346242" cy="1151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12340580" y="1762870"/>
            <a:ext cx="1052512" cy="633413"/>
            <a:chOff x="79841" y="6861587"/>
            <a:chExt cx="1053228" cy="634365"/>
          </a:xfrm>
        </p:grpSpPr>
        <p:pic>
          <p:nvPicPr>
            <p:cNvPr id="23576" name="Picture 51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67284" y="6861587"/>
              <a:ext cx="565785" cy="634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7" name="TextBox 52"/>
            <p:cNvSpPr txBox="1">
              <a:spLocks noChangeArrowheads="1"/>
            </p:cNvSpPr>
            <p:nvPr/>
          </p:nvSpPr>
          <p:spPr bwMode="auto">
            <a:xfrm>
              <a:off x="79841" y="6959048"/>
              <a:ext cx="631702" cy="141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n-US" sz="1000" dirty="0">
                  <a:solidFill>
                    <a:srgbClr val="000000"/>
                  </a:solidFill>
                </a:rPr>
                <a:t>viral vector</a:t>
              </a:r>
            </a:p>
          </p:txBody>
        </p:sp>
      </p:grp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1659878" y="894508"/>
            <a:ext cx="2235200" cy="4937125"/>
            <a:chOff x="5592117" y="1354664"/>
            <a:chExt cx="2236543" cy="4937170"/>
          </a:xfrm>
        </p:grpSpPr>
        <p:sp>
          <p:nvSpPr>
            <p:cNvPr id="23571" name="TextBox 54"/>
            <p:cNvSpPr txBox="1">
              <a:spLocks noChangeArrowheads="1"/>
            </p:cNvSpPr>
            <p:nvPr/>
          </p:nvSpPr>
          <p:spPr bwMode="auto">
            <a:xfrm>
              <a:off x="6490802" y="1354664"/>
              <a:ext cx="863115" cy="214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T cell</a:t>
              </a:r>
            </a:p>
          </p:txBody>
        </p:sp>
        <p:sp>
          <p:nvSpPr>
            <p:cNvPr id="23572" name="TextBox 55"/>
            <p:cNvSpPr txBox="1">
              <a:spLocks noChangeArrowheads="1"/>
            </p:cNvSpPr>
            <p:nvPr/>
          </p:nvSpPr>
          <p:spPr bwMode="auto">
            <a:xfrm>
              <a:off x="7014063" y="4112572"/>
              <a:ext cx="335827" cy="160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ts val="1100"/>
                </a:lnSpc>
              </a:pPr>
              <a:r>
                <a:rPr lang="en-US" sz="1000">
                  <a:solidFill>
                    <a:srgbClr val="000000"/>
                  </a:solidFill>
                </a:rPr>
                <a:t>CD19</a:t>
              </a:r>
            </a:p>
          </p:txBody>
        </p:sp>
        <p:sp>
          <p:nvSpPr>
            <p:cNvPr id="23573" name="TextBox 56"/>
            <p:cNvSpPr txBox="1">
              <a:spLocks noChangeArrowheads="1"/>
            </p:cNvSpPr>
            <p:nvPr/>
          </p:nvSpPr>
          <p:spPr bwMode="auto">
            <a:xfrm>
              <a:off x="5592117" y="3115557"/>
              <a:ext cx="451210" cy="321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ts val="1100"/>
                </a:lnSpc>
              </a:pPr>
              <a:r>
                <a:rPr lang="en-US" sz="1000" dirty="0">
                  <a:solidFill>
                    <a:srgbClr val="000000"/>
                  </a:solidFill>
                </a:rPr>
                <a:t>Native TCR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495947" y="6077519"/>
              <a:ext cx="853000" cy="214315"/>
            </a:xfrm>
            <a:prstGeom prst="rect">
              <a:avLst/>
            </a:prstGeom>
            <a:noFill/>
          </p:spPr>
          <p:txBody>
            <a:bodyPr lIns="0" tIns="0" rIns="0" bIns="0">
              <a:normAutofit fontScale="85000" lnSpcReduction="10000"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000000"/>
                  </a:solidFill>
                  <a:ea typeface="ＭＳ Ｐゴシック"/>
                </a:rPr>
                <a:t>Tumor cell</a:t>
              </a:r>
            </a:p>
          </p:txBody>
        </p:sp>
        <p:sp>
          <p:nvSpPr>
            <p:cNvPr id="23575" name="TextBox 58"/>
            <p:cNvSpPr txBox="1">
              <a:spLocks noChangeArrowheads="1"/>
            </p:cNvSpPr>
            <p:nvPr/>
          </p:nvSpPr>
          <p:spPr bwMode="auto">
            <a:xfrm>
              <a:off x="7004231" y="3604507"/>
              <a:ext cx="824429" cy="321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ts val="1100"/>
                </a:lnSpc>
              </a:pPr>
              <a:endParaRPr lang="en-US" sz="1000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381757" y="1381869"/>
            <a:ext cx="1205778" cy="3579850"/>
            <a:chOff x="6314570" y="1842496"/>
            <a:chExt cx="1206288" cy="3580323"/>
          </a:xfrm>
        </p:grpSpPr>
        <p:sp>
          <p:nvSpPr>
            <p:cNvPr id="23569" name="TextBox 8"/>
            <p:cNvSpPr txBox="1">
              <a:spLocks noChangeArrowheads="1"/>
            </p:cNvSpPr>
            <p:nvPr/>
          </p:nvSpPr>
          <p:spPr bwMode="auto">
            <a:xfrm>
              <a:off x="6468137" y="1842496"/>
              <a:ext cx="899151" cy="277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CTL019 cell</a:t>
              </a:r>
            </a:p>
          </p:txBody>
        </p:sp>
        <p:sp>
          <p:nvSpPr>
            <p:cNvPr id="23570" name="TextBox 61"/>
            <p:cNvSpPr txBox="1">
              <a:spLocks noChangeArrowheads="1"/>
            </p:cNvSpPr>
            <p:nvPr/>
          </p:nvSpPr>
          <p:spPr bwMode="auto">
            <a:xfrm>
              <a:off x="6314570" y="5145783"/>
              <a:ext cx="1206288" cy="277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Dead tumor cell</a:t>
              </a:r>
            </a:p>
          </p:txBody>
        </p:sp>
      </p:grpSp>
      <p:sp>
        <p:nvSpPr>
          <p:cNvPr id="63" name="TextBox 15"/>
          <p:cNvSpPr txBox="1">
            <a:spLocks noChangeArrowheads="1"/>
          </p:cNvSpPr>
          <p:nvPr/>
        </p:nvSpPr>
        <p:spPr bwMode="auto">
          <a:xfrm>
            <a:off x="3116577" y="3024933"/>
            <a:ext cx="917238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1000">
                <a:solidFill>
                  <a:srgbClr val="000000"/>
                </a:solidFill>
              </a:rPr>
              <a:t>Anti-CD19 </a:t>
            </a:r>
          </a:p>
          <a:p>
            <a:pPr algn="ctr">
              <a:lnSpc>
                <a:spcPts val="1100"/>
              </a:lnSpc>
            </a:pPr>
            <a:r>
              <a:rPr lang="en-US" sz="1000">
                <a:solidFill>
                  <a:srgbClr val="000000"/>
                </a:solidFill>
              </a:rPr>
              <a:t>CAR construct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AAF2575-C7CC-05EB-172C-20E2CE97A60A}"/>
              </a:ext>
            </a:extLst>
          </p:cNvPr>
          <p:cNvSpPr txBox="1">
            <a:spLocks/>
          </p:cNvSpPr>
          <p:nvPr/>
        </p:nvSpPr>
        <p:spPr>
          <a:xfrm>
            <a:off x="5625968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CAR-T vid DLBCL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godkänd</a:t>
            </a:r>
            <a:r>
              <a:rPr lang="en-US" dirty="0"/>
              <a:t> vid: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primärt</a:t>
            </a:r>
            <a:r>
              <a:rPr lang="en-US" dirty="0"/>
              <a:t> </a:t>
            </a:r>
            <a:r>
              <a:rPr lang="en-US" dirty="0" err="1"/>
              <a:t>refrakrär</a:t>
            </a:r>
            <a:r>
              <a:rPr lang="en-US" dirty="0"/>
              <a:t> </a:t>
            </a:r>
            <a:r>
              <a:rPr lang="en-US" dirty="0" err="1"/>
              <a:t>sjukdom</a:t>
            </a:r>
            <a:r>
              <a:rPr lang="en-US" dirty="0"/>
              <a:t> </a:t>
            </a:r>
          </a:p>
          <a:p>
            <a:pPr>
              <a:buFontTx/>
              <a:buChar char="-"/>
            </a:pPr>
            <a:r>
              <a:rPr lang="en-US" dirty="0"/>
              <a:t>vid </a:t>
            </a:r>
            <a:r>
              <a:rPr lang="en-US" dirty="0" err="1"/>
              <a:t>recidiv</a:t>
            </a:r>
            <a:r>
              <a:rPr lang="en-US" dirty="0"/>
              <a:t> </a:t>
            </a:r>
            <a:r>
              <a:rPr lang="en-US" dirty="0" err="1"/>
              <a:t>inom</a:t>
            </a:r>
            <a:r>
              <a:rPr lang="en-US" dirty="0"/>
              <a:t> 12 </a:t>
            </a:r>
            <a:r>
              <a:rPr lang="en-US" dirty="0" err="1"/>
              <a:t>månader</a:t>
            </a:r>
            <a:r>
              <a:rPr lang="en-US" dirty="0"/>
              <a:t> </a:t>
            </a:r>
            <a:r>
              <a:rPr lang="en-US" dirty="0" err="1"/>
              <a:t>från</a:t>
            </a:r>
            <a:r>
              <a:rPr lang="en-US" dirty="0"/>
              <a:t> </a:t>
            </a:r>
            <a:r>
              <a:rPr lang="en-US" dirty="0" err="1"/>
              <a:t>avslutad</a:t>
            </a:r>
            <a:r>
              <a:rPr lang="en-US" dirty="0"/>
              <a:t> </a:t>
            </a:r>
            <a:r>
              <a:rPr lang="en-US" dirty="0" err="1"/>
              <a:t>primärbehandling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C -0.06493 -0.00139 -0.325 -0.00556 -0.3908 -0.00625 " pathEditMode="relative" rAng="0" ptsTypes="ff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49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57159E-6 L 3.05556E-6 0.0830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4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8.33333E-7 0.0868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2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1.11022E-16 0.087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E55CD-57BA-EB49-8918-75BEEAA0E14A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F4B5AF1-FDB7-4B4B-8644-544F8E2961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3504" y="3451490"/>
            <a:ext cx="872899" cy="268707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5282187-D611-4123-89D9-059B0ECF5B64}"/>
              </a:ext>
            </a:extLst>
          </p:cNvPr>
          <p:cNvSpPr txBox="1"/>
          <p:nvPr/>
        </p:nvSpPr>
        <p:spPr>
          <a:xfrm>
            <a:off x="5328927" y="4556063"/>
            <a:ext cx="482779" cy="2620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T-cell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23A733-1A73-43B4-A67C-D26FB8C2EF3C}"/>
              </a:ext>
            </a:extLst>
          </p:cNvPr>
          <p:cNvGrpSpPr/>
          <p:nvPr/>
        </p:nvGrpSpPr>
        <p:grpSpPr>
          <a:xfrm>
            <a:off x="4669148" y="2868118"/>
            <a:ext cx="2674278" cy="520252"/>
            <a:chOff x="764328" y="1814802"/>
            <a:chExt cx="3564396" cy="67378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776BC5-83CF-4FB3-B43B-CD09721B8947}"/>
                </a:ext>
              </a:extLst>
            </p:cNvPr>
            <p:cNvSpPr/>
            <p:nvPr/>
          </p:nvSpPr>
          <p:spPr bwMode="auto">
            <a:xfrm>
              <a:off x="764328" y="1814802"/>
              <a:ext cx="3564396" cy="67378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sv-SE" sz="1600" dirty="0">
                <a:latin typeface="+mj-lt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97F390C-A73D-4E94-88E2-2FBA6924542B}"/>
                </a:ext>
              </a:extLst>
            </p:cNvPr>
            <p:cNvSpPr/>
            <p:nvPr/>
          </p:nvSpPr>
          <p:spPr>
            <a:xfrm>
              <a:off x="1571036" y="1845693"/>
              <a:ext cx="2147349" cy="5979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badi" panose="020B0604020202020204" pitchFamily="34" charset="0"/>
                </a:rPr>
                <a:t>Tisagenlecleucel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badi" panose="020B0604020202020204" pitchFamily="34" charset="0"/>
                </a:rPr>
                <a:t> (</a:t>
              </a:r>
              <a:r>
                <a:rPr lang="en-US" sz="1200" b="1" dirty="0" err="1">
                  <a:solidFill>
                    <a:schemeClr val="bg1"/>
                  </a:solidFill>
                  <a:latin typeface="Abadi" panose="020B0604020202020204" pitchFamily="34" charset="0"/>
                </a:rPr>
                <a:t>tisa-cel</a:t>
              </a:r>
              <a:r>
                <a:rPr lang="en-US" sz="1200" b="1" dirty="0">
                  <a:solidFill>
                    <a:schemeClr val="bg1"/>
                  </a:solidFill>
                  <a:latin typeface="Abadi" panose="020B0604020202020204" pitchFamily="34" charset="0"/>
                </a:rPr>
                <a:t>) </a:t>
              </a:r>
              <a:r>
                <a:rPr lang="en-US" sz="1200" b="1" baseline="30000" dirty="0">
                  <a:solidFill>
                    <a:schemeClr val="bg1"/>
                  </a:solidFill>
                  <a:latin typeface="Abadi" panose="020B0604020202020204" pitchFamily="34" charset="0"/>
                </a:rPr>
                <a:t>2</a:t>
              </a:r>
              <a:endParaRPr lang="sv-SE" sz="1200" b="1" dirty="0">
                <a:solidFill>
                  <a:schemeClr val="bg1"/>
                </a:solidFill>
                <a:latin typeface="Abadi" panose="020B0604020202020204" pitchFamily="34" charset="0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8FD1C9E6-9393-4C01-82AF-7EA5B01C1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430" y="2819306"/>
            <a:ext cx="3032244" cy="333208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2622EAAE-231A-4B71-AF6D-AE8E0C99E8F8}"/>
              </a:ext>
            </a:extLst>
          </p:cNvPr>
          <p:cNvSpPr/>
          <p:nvPr/>
        </p:nvSpPr>
        <p:spPr bwMode="auto">
          <a:xfrm>
            <a:off x="7676945" y="2871085"/>
            <a:ext cx="2674279" cy="52025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sv-SE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55D30AE-438F-4290-BB97-C49985A7EF76}"/>
              </a:ext>
            </a:extLst>
          </p:cNvPr>
          <p:cNvSpPr/>
          <p:nvPr/>
        </p:nvSpPr>
        <p:spPr>
          <a:xfrm>
            <a:off x="8178759" y="2891971"/>
            <a:ext cx="1842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badi" panose="020B0604020104020204" pitchFamily="34" charset="0"/>
              </a:rPr>
              <a:t>Lisocabtagene </a:t>
            </a:r>
            <a:r>
              <a:rPr lang="sv-SE" sz="1200" b="1" dirty="0">
                <a:solidFill>
                  <a:schemeClr val="bg1"/>
                </a:solidFill>
                <a:latin typeface="Abadi" panose="020B0604020104020204" pitchFamily="34" charset="0"/>
              </a:rPr>
              <a:t>maraleucel</a:t>
            </a:r>
          </a:p>
          <a:p>
            <a:pPr algn="ctr"/>
            <a:r>
              <a:rPr lang="sv-SE" sz="1200" b="1" dirty="0">
                <a:solidFill>
                  <a:schemeClr val="bg1"/>
                </a:solidFill>
                <a:latin typeface="Abadi" panose="020B0604020104020204" pitchFamily="34" charset="0"/>
              </a:rPr>
              <a:t>(liso-cel) </a:t>
            </a:r>
            <a:r>
              <a:rPr lang="sv-SE" sz="1200" b="1" baseline="30000" dirty="0">
                <a:solidFill>
                  <a:schemeClr val="bg1"/>
                </a:solidFill>
                <a:latin typeface="Abadi" panose="020B0604020104020204" pitchFamily="34" charset="0"/>
              </a:rPr>
              <a:t>3</a:t>
            </a:r>
            <a:endParaRPr lang="sv-SE" sz="12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698EA5C-FB37-4B98-A465-FE91076BA151}"/>
              </a:ext>
            </a:extLst>
          </p:cNvPr>
          <p:cNvCxnSpPr>
            <a:cxnSpLocks/>
          </p:cNvCxnSpPr>
          <p:nvPr/>
        </p:nvCxnSpPr>
        <p:spPr>
          <a:xfrm flipV="1">
            <a:off x="1154371" y="2715005"/>
            <a:ext cx="9196853" cy="4355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7BEEE8-ECE4-4317-988D-20CF2D931874}"/>
              </a:ext>
            </a:extLst>
          </p:cNvPr>
          <p:cNvSpPr txBox="1"/>
          <p:nvPr/>
        </p:nvSpPr>
        <p:spPr>
          <a:xfrm>
            <a:off x="4739315" y="2276505"/>
            <a:ext cx="2505367" cy="338554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 FDA and EC approved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9EDEC7-E3C5-472B-BB29-5355BD34E19F}"/>
              </a:ext>
            </a:extLst>
          </p:cNvPr>
          <p:cNvCxnSpPr>
            <a:cxnSpLocks/>
          </p:cNvCxnSpPr>
          <p:nvPr/>
        </p:nvCxnSpPr>
        <p:spPr>
          <a:xfrm>
            <a:off x="1154371" y="2601376"/>
            <a:ext cx="0" cy="249633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668F588-B649-4E13-B21F-5B44A12B974D}"/>
              </a:ext>
            </a:extLst>
          </p:cNvPr>
          <p:cNvCxnSpPr>
            <a:cxnSpLocks/>
          </p:cNvCxnSpPr>
          <p:nvPr/>
        </p:nvCxnSpPr>
        <p:spPr>
          <a:xfrm>
            <a:off x="10351224" y="2569673"/>
            <a:ext cx="0" cy="249633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le 2">
            <a:extLst>
              <a:ext uri="{FF2B5EF4-FFF2-40B4-BE49-F238E27FC236}">
                <a16:creationId xmlns:a16="http://schemas.microsoft.com/office/drawing/2014/main" id="{A78B005D-3760-481B-A349-57D700FB0DC0}"/>
              </a:ext>
            </a:extLst>
          </p:cNvPr>
          <p:cNvSpPr txBox="1">
            <a:spLocks/>
          </p:cNvSpPr>
          <p:nvPr/>
        </p:nvSpPr>
        <p:spPr>
          <a:xfrm>
            <a:off x="213597" y="148568"/>
            <a:ext cx="8191101" cy="10249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CD-19 CAR-T vid RR </a:t>
            </a:r>
          </a:p>
          <a:p>
            <a:r>
              <a:rPr lang="en-US" dirty="0" err="1"/>
              <a:t>aggressiva</a:t>
            </a:r>
            <a:r>
              <a:rPr lang="en-US" dirty="0"/>
              <a:t> B-</a:t>
            </a:r>
            <a:r>
              <a:rPr lang="en-US" dirty="0" err="1"/>
              <a:t>cellslymfom</a:t>
            </a:r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9ADC6B9-E836-422D-8336-E6B94B3D11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0946" y="3478661"/>
            <a:ext cx="872899" cy="268707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FCF6A75-C461-46F3-9584-C17776FD2AFC}"/>
              </a:ext>
            </a:extLst>
          </p:cNvPr>
          <p:cNvGrpSpPr/>
          <p:nvPr/>
        </p:nvGrpSpPr>
        <p:grpSpPr>
          <a:xfrm>
            <a:off x="6874713" y="3537127"/>
            <a:ext cx="1622066" cy="2607368"/>
            <a:chOff x="6601993" y="2728721"/>
            <a:chExt cx="1622066" cy="2395268"/>
          </a:xfrm>
          <a:solidFill>
            <a:schemeClr val="bg1">
              <a:lumMod val="95000"/>
            </a:schemeClr>
          </a:solidFill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A8A029C-DC20-4186-B29D-2CF46421911A}"/>
                </a:ext>
              </a:extLst>
            </p:cNvPr>
            <p:cNvSpPr/>
            <p:nvPr/>
          </p:nvSpPr>
          <p:spPr>
            <a:xfrm>
              <a:off x="6601993" y="2728721"/>
              <a:ext cx="1622066" cy="2395268"/>
            </a:xfrm>
            <a:prstGeom prst="round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9BCC783-A008-4E96-B9E8-2421B1E27CB5}"/>
                </a:ext>
              </a:extLst>
            </p:cNvPr>
            <p:cNvSpPr txBox="1"/>
            <p:nvPr/>
          </p:nvSpPr>
          <p:spPr>
            <a:xfrm>
              <a:off x="6755941" y="2823925"/>
              <a:ext cx="1166030" cy="436827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0000"/>
                  </a:solidFill>
                  <a:latin typeface="+mj-lt"/>
                  <a:ea typeface="+mn-ea"/>
                  <a:cs typeface="+mn-cs"/>
                </a:rPr>
                <a:t>Antigen-binding</a:t>
              </a:r>
              <a:br>
                <a:rPr lang="en-US" sz="1200" b="1" dirty="0">
                  <a:solidFill>
                    <a:srgbClr val="000000"/>
                  </a:solidFill>
                  <a:latin typeface="+mj-lt"/>
                  <a:ea typeface="+mn-ea"/>
                  <a:cs typeface="+mn-cs"/>
                </a:rPr>
              </a:br>
              <a:r>
                <a:rPr lang="en-US" sz="1200" b="1" dirty="0">
                  <a:solidFill>
                    <a:srgbClr val="000000"/>
                  </a:solidFill>
                  <a:latin typeface="+mj-lt"/>
                  <a:ea typeface="+mn-ea"/>
                  <a:cs typeface="+mn-cs"/>
                </a:rPr>
                <a:t>(CD19) domain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34744F9-EA65-463B-9517-D04E7224F7B6}"/>
                </a:ext>
              </a:extLst>
            </p:cNvPr>
            <p:cNvSpPr txBox="1"/>
            <p:nvPr/>
          </p:nvSpPr>
          <p:spPr>
            <a:xfrm>
              <a:off x="6755941" y="3338545"/>
              <a:ext cx="1238686" cy="611558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0000"/>
                  </a:solidFill>
                  <a:latin typeface="+mj-lt"/>
                  <a:ea typeface="+mn-ea"/>
                  <a:cs typeface="+mn-cs"/>
                </a:rPr>
                <a:t>CD8 - a hinge and</a:t>
              </a:r>
              <a:br>
                <a:rPr lang="en-US" sz="1200" b="1" dirty="0">
                  <a:solidFill>
                    <a:srgbClr val="000000"/>
                  </a:solidFill>
                  <a:latin typeface="+mj-lt"/>
                  <a:ea typeface="+mn-ea"/>
                  <a:cs typeface="+mn-cs"/>
                </a:rPr>
              </a:br>
              <a:r>
                <a:rPr lang="en-US" sz="1200" b="1" dirty="0">
                  <a:solidFill>
                    <a:srgbClr val="000000"/>
                  </a:solidFill>
                  <a:latin typeface="+mj-lt"/>
                  <a:ea typeface="+mn-ea"/>
                  <a:cs typeface="+mn-cs"/>
                </a:rPr>
                <a:t>transmembrane</a:t>
              </a:r>
              <a:br>
                <a:rPr lang="en-US" sz="1200" b="1" dirty="0">
                  <a:solidFill>
                    <a:srgbClr val="000000"/>
                  </a:solidFill>
                  <a:latin typeface="+mj-lt"/>
                  <a:ea typeface="+mn-ea"/>
                  <a:cs typeface="+mn-cs"/>
                </a:rPr>
              </a:br>
              <a:r>
                <a:rPr lang="en-US" sz="1200" b="1" dirty="0">
                  <a:solidFill>
                    <a:srgbClr val="000000"/>
                  </a:solidFill>
                  <a:latin typeface="+mj-lt"/>
                  <a:ea typeface="+mn-ea"/>
                  <a:cs typeface="+mn-cs"/>
                </a:rPr>
                <a:t>domain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65CC31C-BB5A-412D-AA11-160F1950FF29}"/>
                </a:ext>
              </a:extLst>
            </p:cNvPr>
            <p:cNvSpPr txBox="1"/>
            <p:nvPr/>
          </p:nvSpPr>
          <p:spPr>
            <a:xfrm>
              <a:off x="6746705" y="4113388"/>
              <a:ext cx="1397849" cy="436827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non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0000"/>
                  </a:solidFill>
                  <a:latin typeface="+mj-lt"/>
                  <a:ea typeface="+mn-ea"/>
                  <a:cs typeface="+mn-cs"/>
                </a:rPr>
                <a:t>4-1BB co-stimulatory</a:t>
              </a:r>
              <a:br>
                <a:rPr lang="en-US" sz="1200" b="1" dirty="0">
                  <a:solidFill>
                    <a:srgbClr val="000000"/>
                  </a:solidFill>
                  <a:latin typeface="+mj-lt"/>
                  <a:ea typeface="+mn-ea"/>
                  <a:cs typeface="+mn-cs"/>
                </a:rPr>
              </a:br>
              <a:r>
                <a:rPr lang="en-US" sz="1200" b="1" dirty="0">
                  <a:solidFill>
                    <a:srgbClr val="000000"/>
                  </a:solidFill>
                  <a:latin typeface="+mj-lt"/>
                  <a:ea typeface="+mn-ea"/>
                  <a:cs typeface="+mn-cs"/>
                </a:rPr>
                <a:t>domain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833A553-2227-42CD-8B98-BEF57211A389}"/>
                </a:ext>
              </a:extLst>
            </p:cNvPr>
            <p:cNvSpPr txBox="1"/>
            <p:nvPr/>
          </p:nvSpPr>
          <p:spPr>
            <a:xfrm>
              <a:off x="6755941" y="4556103"/>
              <a:ext cx="1069703" cy="436827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non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0000"/>
                  </a:solidFill>
                  <a:latin typeface="+mj-lt"/>
                  <a:ea typeface="+mn-ea"/>
                  <a:cs typeface="+mn-cs"/>
                </a:rPr>
                <a:t>CD3-</a:t>
              </a:r>
              <a:r>
                <a:rPr lang="en-US" sz="1200" b="1" dirty="0">
                  <a:solidFill>
                    <a:srgbClr val="000000"/>
                  </a:solidFill>
                  <a:latin typeface="+mj-lt"/>
                  <a:ea typeface="+mn-ea"/>
                  <a:cs typeface="+mn-cs"/>
                  <a:sym typeface="Symbol" panose="05050102010706020507" pitchFamily="18" charset="2"/>
                </a:rPr>
                <a:t></a:t>
              </a:r>
              <a:r>
                <a:rPr lang="en-US" sz="1200" b="1" dirty="0">
                  <a:solidFill>
                    <a:srgbClr val="000000"/>
                  </a:solidFill>
                  <a:latin typeface="+mj-lt"/>
                  <a:ea typeface="+mn-ea"/>
                  <a:cs typeface="+mn-cs"/>
                </a:rPr>
                <a:t> signaling</a:t>
              </a:r>
              <a:br>
                <a:rPr lang="en-US" sz="1200" b="1" dirty="0">
                  <a:solidFill>
                    <a:srgbClr val="000000"/>
                  </a:solidFill>
                  <a:latin typeface="+mj-lt"/>
                  <a:ea typeface="+mn-ea"/>
                  <a:cs typeface="+mn-cs"/>
                </a:rPr>
              </a:br>
              <a:r>
                <a:rPr lang="en-US" sz="1200" b="1" dirty="0">
                  <a:solidFill>
                    <a:srgbClr val="000000"/>
                  </a:solidFill>
                  <a:latin typeface="+mj-lt"/>
                  <a:ea typeface="+mn-ea"/>
                  <a:cs typeface="+mn-cs"/>
                </a:rPr>
                <a:t>domain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42996AE8-9587-4EDD-A78B-15E4F7600AFA}"/>
              </a:ext>
            </a:extLst>
          </p:cNvPr>
          <p:cNvSpPr txBox="1"/>
          <p:nvPr/>
        </p:nvSpPr>
        <p:spPr>
          <a:xfrm>
            <a:off x="8662976" y="4602097"/>
            <a:ext cx="482779" cy="2620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T-cell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9F37BD-B62D-4632-A83B-898477D8A473}"/>
              </a:ext>
            </a:extLst>
          </p:cNvPr>
          <p:cNvSpPr txBox="1"/>
          <p:nvPr/>
        </p:nvSpPr>
        <p:spPr>
          <a:xfrm>
            <a:off x="3007677" y="3069739"/>
            <a:ext cx="2535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badi" panose="020B0604020104020204" pitchFamily="34" charset="0"/>
              </a:rPr>
              <a:t>1</a:t>
            </a:r>
          </a:p>
        </p:txBody>
      </p:sp>
      <p:sp>
        <p:nvSpPr>
          <p:cNvPr id="9" name="Ellips 8"/>
          <p:cNvSpPr/>
          <p:nvPr/>
        </p:nvSpPr>
        <p:spPr>
          <a:xfrm>
            <a:off x="776965" y="2009125"/>
            <a:ext cx="3959346" cy="45700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Ellips 28"/>
          <p:cNvSpPr/>
          <p:nvPr/>
        </p:nvSpPr>
        <p:spPr>
          <a:xfrm>
            <a:off x="6981023" y="2111647"/>
            <a:ext cx="3959346" cy="45700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263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1994419"/>
            <a:ext cx="10515600" cy="1325563"/>
          </a:xfrm>
        </p:spPr>
        <p:txBody>
          <a:bodyPr/>
          <a:lstStyle/>
          <a:p>
            <a:r>
              <a:rPr lang="sv-SE" dirty="0"/>
              <a:t>ZUMA-7                              TRANSFORM</a:t>
            </a:r>
          </a:p>
        </p:txBody>
      </p:sp>
      <p:pic>
        <p:nvPicPr>
          <p:cNvPr id="4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38" y="3067396"/>
            <a:ext cx="4043118" cy="3328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800" y="3068021"/>
            <a:ext cx="3762116" cy="332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911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48D79D-39D7-B7CA-30FE-1A0259C3B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Biverkningar CAR-T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94DDE0AF-0C28-4663-4C94-2FC7F6D07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Akuta- vanligen inom 1-21 dagar</a:t>
            </a:r>
          </a:p>
          <a:p>
            <a:r>
              <a:rPr lang="sv-SE" dirty="0"/>
              <a:t>Cytokinfrisättningssyndrom/</a:t>
            </a:r>
            <a:r>
              <a:rPr lang="sv-SE" dirty="0" err="1"/>
              <a:t>cytokine</a:t>
            </a:r>
            <a:r>
              <a:rPr lang="sv-SE" dirty="0"/>
              <a:t> release </a:t>
            </a:r>
            <a:r>
              <a:rPr lang="sv-SE" dirty="0" err="1"/>
              <a:t>syndrome</a:t>
            </a:r>
            <a:r>
              <a:rPr lang="sv-SE" dirty="0"/>
              <a:t> (CRS)</a:t>
            </a:r>
          </a:p>
          <a:p>
            <a:r>
              <a:rPr lang="sv-SE" dirty="0"/>
              <a:t>Överaktivering av immunsystemet: feber, influensaliknande, risk för livshotande tillstånd</a:t>
            </a:r>
          </a:p>
          <a:p>
            <a:r>
              <a:rPr lang="sv-SE" dirty="0"/>
              <a:t>CNS-toxicitet (ICANS)</a:t>
            </a:r>
          </a:p>
          <a:p>
            <a:r>
              <a:rPr lang="sv-SE" dirty="0"/>
              <a:t>Oklar orsak, ofta självterminerande men kan bli livshotande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b="1" dirty="0"/>
              <a:t>Långsiktiga</a:t>
            </a:r>
          </a:p>
          <a:p>
            <a:r>
              <a:rPr lang="sv-SE" dirty="0"/>
              <a:t>B-cells </a:t>
            </a:r>
            <a:r>
              <a:rPr lang="sv-SE" dirty="0" err="1"/>
              <a:t>aplasi</a:t>
            </a:r>
            <a:endParaRPr lang="sv-SE" dirty="0"/>
          </a:p>
          <a:p>
            <a:r>
              <a:rPr lang="sv-SE" dirty="0"/>
              <a:t>MDS-risk?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0738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8C3221-F347-A664-3648-F735FE833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v-SE" dirty="0"/>
              <a:t>CRS och ICANS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44D8C1D-70B0-319C-1067-10DD3EA7A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963" y="1825625"/>
            <a:ext cx="11661361" cy="48291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9272CC46-9EB2-711C-3247-25378D6FBD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773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E6D9A-3CB5-4F8C-AD4E-8D949ADC4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88" y="135773"/>
            <a:ext cx="11460480" cy="479774"/>
          </a:xfrm>
        </p:spPr>
        <p:txBody>
          <a:bodyPr/>
          <a:lstStyle/>
          <a:p>
            <a:r>
              <a:rPr lang="en-GB" sz="4000" dirty="0"/>
              <a:t>Real-world data </a:t>
            </a:r>
            <a:r>
              <a:rPr lang="en-GB" sz="4000" dirty="0" err="1"/>
              <a:t>på</a:t>
            </a:r>
            <a:r>
              <a:rPr lang="en-GB" sz="4000" dirty="0"/>
              <a:t> </a:t>
            </a:r>
            <a:r>
              <a:rPr lang="en-GB" sz="4000" dirty="0" err="1"/>
              <a:t>riskfaktorer</a:t>
            </a:r>
            <a:r>
              <a:rPr lang="en-GB" sz="4000" dirty="0"/>
              <a:t> </a:t>
            </a:r>
            <a:r>
              <a:rPr lang="en-GB" sz="4000" dirty="0" err="1"/>
              <a:t>och</a:t>
            </a:r>
            <a:r>
              <a:rPr lang="en-GB" sz="4000" dirty="0"/>
              <a:t> </a:t>
            </a:r>
            <a:br>
              <a:rPr lang="en-GB" sz="4000" dirty="0"/>
            </a:br>
            <a:r>
              <a:rPr lang="en-GB" sz="4000" dirty="0"/>
              <a:t>outcome vid </a:t>
            </a:r>
            <a:r>
              <a:rPr lang="en-GB" sz="4000" dirty="0" err="1"/>
              <a:t>axi-cel</a:t>
            </a:r>
            <a:endParaRPr lang="en-GB" sz="4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E568F-6D49-4D66-909C-F25312F14A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125" y="6222694"/>
            <a:ext cx="11461750" cy="478387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sz="800" dirty="0" err="1"/>
              <a:t>Axi-cel</a:t>
            </a:r>
            <a:r>
              <a:rPr lang="en-GB" sz="800" dirty="0"/>
              <a:t>, </a:t>
            </a:r>
            <a:r>
              <a:rPr lang="en-GB" sz="800" dirty="0" err="1"/>
              <a:t>axicabtagene</a:t>
            </a:r>
            <a:r>
              <a:rPr lang="en-GB" sz="800" dirty="0"/>
              <a:t> </a:t>
            </a:r>
            <a:r>
              <a:rPr lang="en-GB" sz="800" dirty="0" err="1"/>
              <a:t>ciloleucel</a:t>
            </a:r>
            <a:r>
              <a:rPr lang="en-GB" sz="800" dirty="0"/>
              <a:t>; CI, confidence interval; CRP, C-reactive protein;</a:t>
            </a:r>
            <a:r>
              <a:rPr lang="en-US" sz="800" dirty="0"/>
              <a:t> ECOG PS, Eastern Cooperative Oncology Group performance status;</a:t>
            </a:r>
            <a:r>
              <a:rPr lang="en-GB" sz="800" dirty="0"/>
              <a:t> E, events in a group; LDH, lactate dehydrogenase; N, number of patients in a group; NR, not reached; PFS, progression-free survival.</a:t>
            </a:r>
            <a:br>
              <a:rPr lang="en-GB" sz="800" dirty="0">
                <a:solidFill>
                  <a:srgbClr val="FF0000"/>
                </a:solidFill>
              </a:rPr>
            </a:br>
            <a:r>
              <a:rPr lang="en-GB" sz="800" dirty="0"/>
              <a:t>1. Jacobson CA, et al. J Clin Oncol. 2020;38:3095-106.</a:t>
            </a:r>
            <a:r>
              <a:rPr lang="en-GB" sz="800" baseline="30000" dirty="0"/>
              <a:t> </a:t>
            </a:r>
            <a:r>
              <a:rPr lang="en-GB" sz="800" dirty="0"/>
              <a:t>2. </a:t>
            </a:r>
            <a:r>
              <a:rPr lang="en-GB" sz="800" dirty="0" err="1"/>
              <a:t>Nastoupil</a:t>
            </a:r>
            <a:r>
              <a:rPr lang="en-GB" sz="800" dirty="0"/>
              <a:t> LJ, et al. J Clin Oncol. 2020;38:3119-28.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7F8292-7CDF-41B0-8275-856DF9849BA7}"/>
              </a:ext>
            </a:extLst>
          </p:cNvPr>
          <p:cNvSpPr/>
          <p:nvPr/>
        </p:nvSpPr>
        <p:spPr>
          <a:xfrm>
            <a:off x="4491614" y="2112924"/>
            <a:ext cx="669109" cy="48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2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6B377E-A81D-4DCA-81F5-9C49313AB386}"/>
              </a:ext>
            </a:extLst>
          </p:cNvPr>
          <p:cNvSpPr/>
          <p:nvPr/>
        </p:nvSpPr>
        <p:spPr>
          <a:xfrm>
            <a:off x="1584365" y="1776871"/>
            <a:ext cx="669109" cy="48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200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F318D65-1CAE-4008-B267-3A0AF58CBE50}"/>
              </a:ext>
            </a:extLst>
          </p:cNvPr>
          <p:cNvGraphicFramePr>
            <a:graphicFrameLocks noGrp="1"/>
          </p:cNvGraphicFramePr>
          <p:nvPr/>
        </p:nvGraphicFramePr>
        <p:xfrm>
          <a:off x="209939" y="3638082"/>
          <a:ext cx="4184737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7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3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7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2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35467"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latin typeface="+mn-lt"/>
                          <a:cs typeface="Calibri" panose="020F0502020204030204" pitchFamily="34" charset="0"/>
                        </a:rPr>
                        <a:t>Number</a:t>
                      </a:r>
                      <a:r>
                        <a:rPr lang="en-US" sz="1000" b="1" baseline="0">
                          <a:latin typeface="+mn-lt"/>
                          <a:cs typeface="Calibri" panose="020F0502020204030204" pitchFamily="34" charset="0"/>
                        </a:rPr>
                        <a:t> at risk</a:t>
                      </a:r>
                      <a:endParaRPr lang="en-US" sz="1000" b="1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467">
                <a:tc>
                  <a:txBody>
                    <a:bodyPr/>
                    <a:lstStyle/>
                    <a:p>
                      <a:pPr algn="l"/>
                      <a:r>
                        <a:rPr lang="en-US" sz="1000" b="0">
                          <a:latin typeface="+mn-lt"/>
                          <a:cs typeface="Calibri" panose="020F0502020204030204" pitchFamily="34" charset="0"/>
                        </a:rPr>
                        <a:t>ECOG PS 0 or 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+mn-lt"/>
                          <a:cs typeface="Calibri" panose="020F0502020204030204" pitchFamily="34" charset="0"/>
                        </a:rPr>
                        <a:t>231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+mn-lt"/>
                          <a:cs typeface="Calibri" panose="020F0502020204030204" pitchFamily="34" charset="0"/>
                        </a:rPr>
                        <a:t>172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+mn-lt"/>
                          <a:cs typeface="Calibri" panose="020F0502020204030204" pitchFamily="34" charset="0"/>
                        </a:rPr>
                        <a:t>137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+mn-lt"/>
                          <a:cs typeface="Calibri" panose="020F0502020204030204" pitchFamily="34" charset="0"/>
                        </a:rPr>
                        <a:t>115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+mn-lt"/>
                          <a:cs typeface="Calibri" panose="020F0502020204030204" pitchFamily="34" charset="0"/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+mn-lt"/>
                          <a:cs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+mn-lt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467">
                <a:tc>
                  <a:txBody>
                    <a:bodyPr/>
                    <a:lstStyle/>
                    <a:p>
                      <a:pPr algn="l"/>
                      <a:r>
                        <a:rPr lang="en-US" sz="1000" b="0">
                          <a:latin typeface="+mn-lt"/>
                          <a:cs typeface="Calibri" panose="020F0502020204030204" pitchFamily="34" charset="0"/>
                        </a:rPr>
                        <a:t>ECOG PS 2–4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+mn-lt"/>
                          <a:cs typeface="Calibri" panose="020F0502020204030204" pitchFamily="34" charset="0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+mn-lt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+mn-lt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+mn-lt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+mn-lt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+mn-lt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+mn-lt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FFF4556E-AE39-4256-AF19-9370F7079067}"/>
              </a:ext>
            </a:extLst>
          </p:cNvPr>
          <p:cNvGrpSpPr/>
          <p:nvPr/>
        </p:nvGrpSpPr>
        <p:grpSpPr>
          <a:xfrm>
            <a:off x="1306798" y="1712447"/>
            <a:ext cx="3010827" cy="1643754"/>
            <a:chOff x="1889856" y="1776412"/>
            <a:chExt cx="3244123" cy="1268541"/>
          </a:xfrm>
        </p:grpSpPr>
        <p:grpSp>
          <p:nvGrpSpPr>
            <p:cNvPr id="402" name="Group 401">
              <a:extLst>
                <a:ext uri="{FF2B5EF4-FFF2-40B4-BE49-F238E27FC236}">
                  <a16:creationId xmlns:a16="http://schemas.microsoft.com/office/drawing/2014/main" id="{98D91388-6564-4961-BB30-E9963A0E145E}"/>
                </a:ext>
              </a:extLst>
            </p:cNvPr>
            <p:cNvGrpSpPr/>
            <p:nvPr/>
          </p:nvGrpSpPr>
          <p:grpSpPr>
            <a:xfrm>
              <a:off x="1966913" y="1783556"/>
              <a:ext cx="3159918" cy="1188246"/>
              <a:chOff x="1966913" y="1783556"/>
              <a:chExt cx="3159918" cy="1188246"/>
            </a:xfrm>
          </p:grpSpPr>
          <p:cxnSp>
            <p:nvCxnSpPr>
              <p:cNvPr id="419" name="Straight Connector 418">
                <a:extLst>
                  <a:ext uri="{FF2B5EF4-FFF2-40B4-BE49-F238E27FC236}">
                    <a16:creationId xmlns:a16="http://schemas.microsoft.com/office/drawing/2014/main" id="{0A616F0A-B1FF-4641-8F77-F87996A569D8}"/>
                  </a:ext>
                </a:extLst>
              </p:cNvPr>
              <p:cNvCxnSpPr/>
              <p:nvPr/>
            </p:nvCxnSpPr>
            <p:spPr>
              <a:xfrm flipV="1">
                <a:off x="1966913" y="1783556"/>
                <a:ext cx="0" cy="1188246"/>
              </a:xfrm>
              <a:prstGeom prst="line">
                <a:avLst/>
              </a:prstGeom>
              <a:ln w="9525" cap="sq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rgbClr val="000000"/>
              </a:effectRef>
              <a:fontRef idx="minor">
                <a:schemeClr val="lt1"/>
              </a:fontRef>
            </p:style>
          </p:cxnSp>
          <p:cxnSp>
            <p:nvCxnSpPr>
              <p:cNvPr id="420" name="Straight Connector 419">
                <a:extLst>
                  <a:ext uri="{FF2B5EF4-FFF2-40B4-BE49-F238E27FC236}">
                    <a16:creationId xmlns:a16="http://schemas.microsoft.com/office/drawing/2014/main" id="{ED0653D6-35AE-47A4-A24E-124227C6AEFC}"/>
                  </a:ext>
                </a:extLst>
              </p:cNvPr>
              <p:cNvCxnSpPr/>
              <p:nvPr/>
            </p:nvCxnSpPr>
            <p:spPr>
              <a:xfrm>
                <a:off x="1966913" y="2971801"/>
                <a:ext cx="3159918" cy="0"/>
              </a:xfrm>
              <a:prstGeom prst="line">
                <a:avLst/>
              </a:prstGeom>
              <a:ln w="9525" cap="sq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rgbClr val="000000"/>
              </a:effectRef>
              <a:fontRef idx="minor">
                <a:schemeClr val="lt1"/>
              </a:fontRef>
            </p:style>
          </p:cxnSp>
        </p:grpSp>
        <p:grpSp>
          <p:nvGrpSpPr>
            <p:cNvPr id="403" name="Group 402">
              <a:extLst>
                <a:ext uri="{FF2B5EF4-FFF2-40B4-BE49-F238E27FC236}">
                  <a16:creationId xmlns:a16="http://schemas.microsoft.com/office/drawing/2014/main" id="{4330A40C-5CA4-47D6-BB60-BB85ADDC5CA9}"/>
                </a:ext>
              </a:extLst>
            </p:cNvPr>
            <p:cNvGrpSpPr/>
            <p:nvPr/>
          </p:nvGrpSpPr>
          <p:grpSpPr>
            <a:xfrm>
              <a:off x="1966913" y="2971801"/>
              <a:ext cx="3167066" cy="73152"/>
              <a:chOff x="1966913" y="2971801"/>
              <a:chExt cx="3167066" cy="73152"/>
            </a:xfrm>
          </p:grpSpPr>
          <p:cxnSp>
            <p:nvCxnSpPr>
              <p:cNvPr id="411" name="Straight Connector 410">
                <a:extLst>
                  <a:ext uri="{FF2B5EF4-FFF2-40B4-BE49-F238E27FC236}">
                    <a16:creationId xmlns:a16="http://schemas.microsoft.com/office/drawing/2014/main" id="{B6C528FF-1623-4E0F-8082-0EA691CC8BAD}"/>
                  </a:ext>
                </a:extLst>
              </p:cNvPr>
              <p:cNvCxnSpPr/>
              <p:nvPr/>
            </p:nvCxnSpPr>
            <p:spPr>
              <a:xfrm rot="5400000">
                <a:off x="1930337" y="3008377"/>
                <a:ext cx="73152" cy="0"/>
              </a:xfrm>
              <a:prstGeom prst="line">
                <a:avLst/>
              </a:prstGeom>
              <a:ln w="9525" cap="sq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rgbClr val="000000"/>
              </a:effectRef>
              <a:fontRef idx="minor">
                <a:schemeClr val="lt1"/>
              </a:fontRef>
            </p:style>
          </p:cxnSp>
          <p:cxnSp>
            <p:nvCxnSpPr>
              <p:cNvPr id="412" name="Straight Connector 411">
                <a:extLst>
                  <a:ext uri="{FF2B5EF4-FFF2-40B4-BE49-F238E27FC236}">
                    <a16:creationId xmlns:a16="http://schemas.microsoft.com/office/drawing/2014/main" id="{C0AB2D42-5665-430E-92E8-1E6555B6AABB}"/>
                  </a:ext>
                </a:extLst>
              </p:cNvPr>
              <p:cNvCxnSpPr/>
              <p:nvPr/>
            </p:nvCxnSpPr>
            <p:spPr>
              <a:xfrm rot="5400000">
                <a:off x="2382775" y="3008377"/>
                <a:ext cx="73152" cy="0"/>
              </a:xfrm>
              <a:prstGeom prst="line">
                <a:avLst/>
              </a:prstGeom>
              <a:ln w="9525" cap="sq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rgbClr val="000000"/>
              </a:effectRef>
              <a:fontRef idx="minor">
                <a:schemeClr val="lt1"/>
              </a:fontRef>
            </p:style>
          </p:cxnSp>
          <p:cxnSp>
            <p:nvCxnSpPr>
              <p:cNvPr id="413" name="Straight Connector 412">
                <a:extLst>
                  <a:ext uri="{FF2B5EF4-FFF2-40B4-BE49-F238E27FC236}">
                    <a16:creationId xmlns:a16="http://schemas.microsoft.com/office/drawing/2014/main" id="{22E680D8-4C66-47C2-AA67-B7BC22FC18C4}"/>
                  </a:ext>
                </a:extLst>
              </p:cNvPr>
              <p:cNvCxnSpPr/>
              <p:nvPr/>
            </p:nvCxnSpPr>
            <p:spPr>
              <a:xfrm rot="5400000">
                <a:off x="5097403" y="3008377"/>
                <a:ext cx="73152" cy="0"/>
              </a:xfrm>
              <a:prstGeom prst="line">
                <a:avLst/>
              </a:prstGeom>
              <a:ln w="9525" cap="sq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rgbClr val="000000"/>
              </a:effectRef>
              <a:fontRef idx="minor">
                <a:schemeClr val="lt1"/>
              </a:fontRef>
            </p:style>
          </p:cxnSp>
          <p:cxnSp>
            <p:nvCxnSpPr>
              <p:cNvPr id="414" name="Straight Connector 413">
                <a:extLst>
                  <a:ext uri="{FF2B5EF4-FFF2-40B4-BE49-F238E27FC236}">
                    <a16:creationId xmlns:a16="http://schemas.microsoft.com/office/drawing/2014/main" id="{44D388E3-2DEA-4F2B-87DD-780E40494E17}"/>
                  </a:ext>
                </a:extLst>
              </p:cNvPr>
              <p:cNvCxnSpPr/>
              <p:nvPr/>
            </p:nvCxnSpPr>
            <p:spPr>
              <a:xfrm rot="5400000">
                <a:off x="2835213" y="3008377"/>
                <a:ext cx="73152" cy="0"/>
              </a:xfrm>
              <a:prstGeom prst="line">
                <a:avLst/>
              </a:prstGeom>
              <a:ln w="9525" cap="sq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rgbClr val="000000"/>
              </a:effectRef>
              <a:fontRef idx="minor">
                <a:schemeClr val="lt1"/>
              </a:fontRef>
            </p:style>
          </p:cxnSp>
          <p:cxnSp>
            <p:nvCxnSpPr>
              <p:cNvPr id="415" name="Straight Connector 414">
                <a:extLst>
                  <a:ext uri="{FF2B5EF4-FFF2-40B4-BE49-F238E27FC236}">
                    <a16:creationId xmlns:a16="http://schemas.microsoft.com/office/drawing/2014/main" id="{ADCF3EC4-9E10-4255-80CD-6C5558007C86}"/>
                  </a:ext>
                </a:extLst>
              </p:cNvPr>
              <p:cNvCxnSpPr/>
              <p:nvPr/>
            </p:nvCxnSpPr>
            <p:spPr>
              <a:xfrm rot="5400000">
                <a:off x="3287651" y="3008377"/>
                <a:ext cx="73152" cy="0"/>
              </a:xfrm>
              <a:prstGeom prst="line">
                <a:avLst/>
              </a:prstGeom>
              <a:ln w="9525" cap="sq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rgbClr val="000000"/>
              </a:effectRef>
              <a:fontRef idx="minor">
                <a:schemeClr val="lt1"/>
              </a:fontRef>
            </p:style>
          </p:cxnSp>
          <p:cxnSp>
            <p:nvCxnSpPr>
              <p:cNvPr id="416" name="Straight Connector 415">
                <a:extLst>
                  <a:ext uri="{FF2B5EF4-FFF2-40B4-BE49-F238E27FC236}">
                    <a16:creationId xmlns:a16="http://schemas.microsoft.com/office/drawing/2014/main" id="{DDBDA363-DA4E-4AE3-B4FA-1F742DBC8A56}"/>
                  </a:ext>
                </a:extLst>
              </p:cNvPr>
              <p:cNvCxnSpPr/>
              <p:nvPr/>
            </p:nvCxnSpPr>
            <p:spPr>
              <a:xfrm rot="5400000">
                <a:off x="3740089" y="3008377"/>
                <a:ext cx="73152" cy="0"/>
              </a:xfrm>
              <a:prstGeom prst="line">
                <a:avLst/>
              </a:prstGeom>
              <a:ln w="9525" cap="sq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rgbClr val="000000"/>
              </a:effectRef>
              <a:fontRef idx="minor">
                <a:schemeClr val="lt1"/>
              </a:fontRef>
            </p:style>
          </p:cxnSp>
          <p:cxnSp>
            <p:nvCxnSpPr>
              <p:cNvPr id="417" name="Straight Connector 416">
                <a:extLst>
                  <a:ext uri="{FF2B5EF4-FFF2-40B4-BE49-F238E27FC236}">
                    <a16:creationId xmlns:a16="http://schemas.microsoft.com/office/drawing/2014/main" id="{0D853BD0-9A56-4C1B-91D7-DFF8234805CF}"/>
                  </a:ext>
                </a:extLst>
              </p:cNvPr>
              <p:cNvCxnSpPr/>
              <p:nvPr/>
            </p:nvCxnSpPr>
            <p:spPr>
              <a:xfrm rot="5400000">
                <a:off x="4192527" y="3008377"/>
                <a:ext cx="73152" cy="0"/>
              </a:xfrm>
              <a:prstGeom prst="line">
                <a:avLst/>
              </a:prstGeom>
              <a:ln w="9525" cap="sq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rgbClr val="000000"/>
              </a:effectRef>
              <a:fontRef idx="minor">
                <a:schemeClr val="lt1"/>
              </a:fontRef>
            </p:style>
          </p:cxnSp>
          <p:cxnSp>
            <p:nvCxnSpPr>
              <p:cNvPr id="418" name="Straight Connector 417">
                <a:extLst>
                  <a:ext uri="{FF2B5EF4-FFF2-40B4-BE49-F238E27FC236}">
                    <a16:creationId xmlns:a16="http://schemas.microsoft.com/office/drawing/2014/main" id="{735903C9-74BA-4CCD-B2AC-13B206615E54}"/>
                  </a:ext>
                </a:extLst>
              </p:cNvPr>
              <p:cNvCxnSpPr/>
              <p:nvPr/>
            </p:nvCxnSpPr>
            <p:spPr>
              <a:xfrm rot="5400000">
                <a:off x="4644965" y="3008377"/>
                <a:ext cx="73152" cy="0"/>
              </a:xfrm>
              <a:prstGeom prst="line">
                <a:avLst/>
              </a:prstGeom>
              <a:ln w="9525" cap="sq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rgbClr val="000000"/>
              </a:effectRef>
              <a:fontRef idx="minor">
                <a:schemeClr val="lt1"/>
              </a:fontRef>
            </p:style>
          </p:cxnSp>
        </p:grpSp>
        <p:grpSp>
          <p:nvGrpSpPr>
            <p:cNvPr id="404" name="Group 403">
              <a:extLst>
                <a:ext uri="{FF2B5EF4-FFF2-40B4-BE49-F238E27FC236}">
                  <a16:creationId xmlns:a16="http://schemas.microsoft.com/office/drawing/2014/main" id="{6ED2F028-B142-42BF-AFA0-F8CEE6E26624}"/>
                </a:ext>
              </a:extLst>
            </p:cNvPr>
            <p:cNvGrpSpPr/>
            <p:nvPr/>
          </p:nvGrpSpPr>
          <p:grpSpPr>
            <a:xfrm>
              <a:off x="1889856" y="1776412"/>
              <a:ext cx="73152" cy="1195388"/>
              <a:chOff x="1889856" y="1776412"/>
              <a:chExt cx="73152" cy="1195388"/>
            </a:xfrm>
          </p:grpSpPr>
          <p:cxnSp>
            <p:nvCxnSpPr>
              <p:cNvPr id="405" name="Straight Connector 404">
                <a:extLst>
                  <a:ext uri="{FF2B5EF4-FFF2-40B4-BE49-F238E27FC236}">
                    <a16:creationId xmlns:a16="http://schemas.microsoft.com/office/drawing/2014/main" id="{93B55CD3-E6E2-4B57-AF69-06498CB05985}"/>
                  </a:ext>
                </a:extLst>
              </p:cNvPr>
              <p:cNvCxnSpPr/>
              <p:nvPr/>
            </p:nvCxnSpPr>
            <p:spPr>
              <a:xfrm rot="10800000">
                <a:off x="1889856" y="2971800"/>
                <a:ext cx="73152" cy="0"/>
              </a:xfrm>
              <a:prstGeom prst="line">
                <a:avLst/>
              </a:prstGeom>
              <a:ln w="9525" cap="sq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rgbClr val="000000"/>
              </a:effectRef>
              <a:fontRef idx="minor">
                <a:schemeClr val="lt1"/>
              </a:fontRef>
            </p:style>
          </p:cxnSp>
          <p:cxnSp>
            <p:nvCxnSpPr>
              <p:cNvPr id="406" name="Straight Connector 405">
                <a:extLst>
                  <a:ext uri="{FF2B5EF4-FFF2-40B4-BE49-F238E27FC236}">
                    <a16:creationId xmlns:a16="http://schemas.microsoft.com/office/drawing/2014/main" id="{6C342700-3B60-4B48-A9C0-C19E169E8120}"/>
                  </a:ext>
                </a:extLst>
              </p:cNvPr>
              <p:cNvCxnSpPr/>
              <p:nvPr/>
            </p:nvCxnSpPr>
            <p:spPr>
              <a:xfrm rot="10800000">
                <a:off x="1889856" y="1776412"/>
                <a:ext cx="73152" cy="0"/>
              </a:xfrm>
              <a:prstGeom prst="line">
                <a:avLst/>
              </a:prstGeom>
              <a:ln w="9525" cap="sq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rgbClr val="000000"/>
              </a:effectRef>
              <a:fontRef idx="minor">
                <a:schemeClr val="lt1"/>
              </a:fontRef>
            </p:style>
          </p:cxnSp>
          <p:cxnSp>
            <p:nvCxnSpPr>
              <p:cNvPr id="407" name="Straight Connector 406">
                <a:extLst>
                  <a:ext uri="{FF2B5EF4-FFF2-40B4-BE49-F238E27FC236}">
                    <a16:creationId xmlns:a16="http://schemas.microsoft.com/office/drawing/2014/main" id="{4D72734B-1AEB-4EDB-90B0-33A5250838FF}"/>
                  </a:ext>
                </a:extLst>
              </p:cNvPr>
              <p:cNvCxnSpPr/>
              <p:nvPr/>
            </p:nvCxnSpPr>
            <p:spPr>
              <a:xfrm rot="10800000">
                <a:off x="1889856" y="2015490"/>
                <a:ext cx="73152" cy="0"/>
              </a:xfrm>
              <a:prstGeom prst="line">
                <a:avLst/>
              </a:prstGeom>
              <a:ln w="9525" cap="sq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rgbClr val="000000"/>
              </a:effectRef>
              <a:fontRef idx="minor">
                <a:schemeClr val="lt1"/>
              </a:fontRef>
            </p:style>
          </p:cxnSp>
          <p:cxnSp>
            <p:nvCxnSpPr>
              <p:cNvPr id="408" name="Straight Connector 407">
                <a:extLst>
                  <a:ext uri="{FF2B5EF4-FFF2-40B4-BE49-F238E27FC236}">
                    <a16:creationId xmlns:a16="http://schemas.microsoft.com/office/drawing/2014/main" id="{818811CA-305A-499C-AE81-71336EC39898}"/>
                  </a:ext>
                </a:extLst>
              </p:cNvPr>
              <p:cNvCxnSpPr/>
              <p:nvPr/>
            </p:nvCxnSpPr>
            <p:spPr>
              <a:xfrm rot="10800000">
                <a:off x="1889856" y="2254568"/>
                <a:ext cx="73152" cy="0"/>
              </a:xfrm>
              <a:prstGeom prst="line">
                <a:avLst/>
              </a:prstGeom>
              <a:ln w="9525" cap="sq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rgbClr val="000000"/>
              </a:effectRef>
              <a:fontRef idx="minor">
                <a:schemeClr val="lt1"/>
              </a:fontRef>
            </p:style>
          </p:cxnSp>
          <p:cxnSp>
            <p:nvCxnSpPr>
              <p:cNvPr id="409" name="Straight Connector 408">
                <a:extLst>
                  <a:ext uri="{FF2B5EF4-FFF2-40B4-BE49-F238E27FC236}">
                    <a16:creationId xmlns:a16="http://schemas.microsoft.com/office/drawing/2014/main" id="{9F9CD860-5602-434D-A17F-46C98187B49A}"/>
                  </a:ext>
                </a:extLst>
              </p:cNvPr>
              <p:cNvCxnSpPr/>
              <p:nvPr/>
            </p:nvCxnSpPr>
            <p:spPr>
              <a:xfrm rot="10800000">
                <a:off x="1889856" y="2493646"/>
                <a:ext cx="73152" cy="0"/>
              </a:xfrm>
              <a:prstGeom prst="line">
                <a:avLst/>
              </a:prstGeom>
              <a:ln w="9525" cap="sq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rgbClr val="000000"/>
              </a:effectRef>
              <a:fontRef idx="minor">
                <a:schemeClr val="lt1"/>
              </a:fontRef>
            </p:style>
          </p:cxnSp>
          <p:cxnSp>
            <p:nvCxnSpPr>
              <p:cNvPr id="410" name="Straight Connector 409">
                <a:extLst>
                  <a:ext uri="{FF2B5EF4-FFF2-40B4-BE49-F238E27FC236}">
                    <a16:creationId xmlns:a16="http://schemas.microsoft.com/office/drawing/2014/main" id="{6ED61112-585F-42A9-91BB-5B7318059AA2}"/>
                  </a:ext>
                </a:extLst>
              </p:cNvPr>
              <p:cNvCxnSpPr/>
              <p:nvPr/>
            </p:nvCxnSpPr>
            <p:spPr>
              <a:xfrm rot="10800000">
                <a:off x="1889856" y="2732724"/>
                <a:ext cx="73152" cy="0"/>
              </a:xfrm>
              <a:prstGeom prst="line">
                <a:avLst/>
              </a:prstGeom>
              <a:ln w="9525" cap="sq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rgbClr val="000000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4E8E4A-43C5-4287-8560-F55D3394A8B0}"/>
              </a:ext>
            </a:extLst>
          </p:cNvPr>
          <p:cNvGrpSpPr/>
          <p:nvPr/>
        </p:nvGrpSpPr>
        <p:grpSpPr>
          <a:xfrm>
            <a:off x="1299353" y="3340852"/>
            <a:ext cx="3106801" cy="153889"/>
            <a:chOff x="1877726" y="3045620"/>
            <a:chExt cx="3347533" cy="118761"/>
          </a:xfrm>
        </p:grpSpPr>
        <p:sp>
          <p:nvSpPr>
            <p:cNvPr id="394" name="TextBox 393">
              <a:extLst>
                <a:ext uri="{FF2B5EF4-FFF2-40B4-BE49-F238E27FC236}">
                  <a16:creationId xmlns:a16="http://schemas.microsoft.com/office/drawing/2014/main" id="{06DE7557-2CB8-4C4E-A162-3A6EFA25E2C7}"/>
                </a:ext>
              </a:extLst>
            </p:cNvPr>
            <p:cNvSpPr txBox="1"/>
            <p:nvPr/>
          </p:nvSpPr>
          <p:spPr>
            <a:xfrm>
              <a:off x="1877726" y="3045620"/>
              <a:ext cx="179676" cy="1187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200"/>
                </a:spcBef>
                <a:buSzPct val="100000"/>
              </a:pPr>
              <a:r>
                <a:rPr lang="en-GB" sz="1000"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95" name="TextBox 394">
              <a:extLst>
                <a:ext uri="{FF2B5EF4-FFF2-40B4-BE49-F238E27FC236}">
                  <a16:creationId xmlns:a16="http://schemas.microsoft.com/office/drawing/2014/main" id="{089BD52C-317A-4921-B668-011B3FEB6973}"/>
                </a:ext>
              </a:extLst>
            </p:cNvPr>
            <p:cNvSpPr txBox="1"/>
            <p:nvPr/>
          </p:nvSpPr>
          <p:spPr>
            <a:xfrm>
              <a:off x="2330277" y="3045620"/>
              <a:ext cx="179676" cy="1187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200"/>
                </a:spcBef>
                <a:buSzPct val="100000"/>
              </a:pPr>
              <a:r>
                <a:rPr lang="en-GB" sz="1000"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96" name="TextBox 395">
              <a:extLst>
                <a:ext uri="{FF2B5EF4-FFF2-40B4-BE49-F238E27FC236}">
                  <a16:creationId xmlns:a16="http://schemas.microsoft.com/office/drawing/2014/main" id="{32F6F7F6-70D6-44C6-B5B3-F64C70CE7E64}"/>
                </a:ext>
              </a:extLst>
            </p:cNvPr>
            <p:cNvSpPr txBox="1"/>
            <p:nvPr/>
          </p:nvSpPr>
          <p:spPr>
            <a:xfrm>
              <a:off x="5045583" y="3045620"/>
              <a:ext cx="179676" cy="1187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200"/>
                </a:spcBef>
                <a:buSzPct val="100000"/>
              </a:pPr>
              <a:r>
                <a:rPr lang="en-GB" sz="1000">
                  <a:cs typeface="Calibri" panose="020F0502020204030204" pitchFamily="34" charset="0"/>
                </a:rPr>
                <a:t>21</a:t>
              </a:r>
            </a:p>
          </p:txBody>
        </p:sp>
        <p:sp>
          <p:nvSpPr>
            <p:cNvPr id="397" name="TextBox 396">
              <a:extLst>
                <a:ext uri="{FF2B5EF4-FFF2-40B4-BE49-F238E27FC236}">
                  <a16:creationId xmlns:a16="http://schemas.microsoft.com/office/drawing/2014/main" id="{101A87AC-33E4-483A-AD2F-D7633391FF6F}"/>
                </a:ext>
              </a:extLst>
            </p:cNvPr>
            <p:cNvSpPr txBox="1"/>
            <p:nvPr/>
          </p:nvSpPr>
          <p:spPr>
            <a:xfrm>
              <a:off x="4593033" y="3045620"/>
              <a:ext cx="179676" cy="1187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200"/>
                </a:spcBef>
                <a:buSzPct val="100000"/>
              </a:pPr>
              <a:r>
                <a:rPr lang="en-GB" sz="1000">
                  <a:cs typeface="Calibri" panose="020F0502020204030204" pitchFamily="34" charset="0"/>
                </a:rPr>
                <a:t>18</a:t>
              </a:r>
            </a:p>
          </p:txBody>
        </p:sp>
        <p:sp>
          <p:nvSpPr>
            <p:cNvPr id="398" name="TextBox 397">
              <a:extLst>
                <a:ext uri="{FF2B5EF4-FFF2-40B4-BE49-F238E27FC236}">
                  <a16:creationId xmlns:a16="http://schemas.microsoft.com/office/drawing/2014/main" id="{9E19CA9A-1CD9-40AE-BAD9-B52F3FCE45A3}"/>
                </a:ext>
              </a:extLst>
            </p:cNvPr>
            <p:cNvSpPr txBox="1"/>
            <p:nvPr/>
          </p:nvSpPr>
          <p:spPr>
            <a:xfrm>
              <a:off x="4140481" y="3045620"/>
              <a:ext cx="179676" cy="1187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200"/>
                </a:spcBef>
                <a:buSzPct val="100000"/>
              </a:pPr>
              <a:r>
                <a:rPr lang="en-GB" sz="1000">
                  <a:cs typeface="Calibri" panose="020F0502020204030204" pitchFamily="34" charset="0"/>
                </a:rPr>
                <a:t>15</a:t>
              </a:r>
            </a:p>
          </p:txBody>
        </p:sp>
        <p:sp>
          <p:nvSpPr>
            <p:cNvPr id="399" name="TextBox 398">
              <a:extLst>
                <a:ext uri="{FF2B5EF4-FFF2-40B4-BE49-F238E27FC236}">
                  <a16:creationId xmlns:a16="http://schemas.microsoft.com/office/drawing/2014/main" id="{B3F0028F-6956-4A16-885E-540C2D335166}"/>
                </a:ext>
              </a:extLst>
            </p:cNvPr>
            <p:cNvSpPr txBox="1"/>
            <p:nvPr/>
          </p:nvSpPr>
          <p:spPr>
            <a:xfrm>
              <a:off x="3687930" y="3045620"/>
              <a:ext cx="179676" cy="1187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200"/>
                </a:spcBef>
                <a:buSzPct val="100000"/>
              </a:pPr>
              <a:r>
                <a:rPr lang="en-GB" sz="1000"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400" name="TextBox 399">
              <a:extLst>
                <a:ext uri="{FF2B5EF4-FFF2-40B4-BE49-F238E27FC236}">
                  <a16:creationId xmlns:a16="http://schemas.microsoft.com/office/drawing/2014/main" id="{91C5B6E1-4530-4E28-8888-C9B9C1327177}"/>
                </a:ext>
              </a:extLst>
            </p:cNvPr>
            <p:cNvSpPr txBox="1"/>
            <p:nvPr/>
          </p:nvSpPr>
          <p:spPr>
            <a:xfrm>
              <a:off x="3235379" y="3045620"/>
              <a:ext cx="179676" cy="1187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200"/>
                </a:spcBef>
                <a:buSzPct val="100000"/>
              </a:pPr>
              <a:r>
                <a:rPr lang="en-GB" sz="1000"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401" name="TextBox 400">
              <a:extLst>
                <a:ext uri="{FF2B5EF4-FFF2-40B4-BE49-F238E27FC236}">
                  <a16:creationId xmlns:a16="http://schemas.microsoft.com/office/drawing/2014/main" id="{E725D477-11BC-4D26-8C75-51CB49A3015E}"/>
                </a:ext>
              </a:extLst>
            </p:cNvPr>
            <p:cNvSpPr txBox="1"/>
            <p:nvPr/>
          </p:nvSpPr>
          <p:spPr>
            <a:xfrm>
              <a:off x="2782828" y="3045620"/>
              <a:ext cx="179676" cy="1187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200"/>
                </a:spcBef>
                <a:buSzPct val="100000"/>
              </a:pPr>
              <a:r>
                <a:rPr lang="en-GB" sz="1000">
                  <a:cs typeface="Calibri" panose="020F0502020204030204" pitchFamily="34" charset="0"/>
                </a:rPr>
                <a:t>6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CCBCC73-C5A6-4CAF-939F-140C227D2490}"/>
              </a:ext>
            </a:extLst>
          </p:cNvPr>
          <p:cNvGrpSpPr/>
          <p:nvPr/>
        </p:nvGrpSpPr>
        <p:grpSpPr>
          <a:xfrm>
            <a:off x="1025813" y="1642790"/>
            <a:ext cx="257473" cy="1701822"/>
            <a:chOff x="1587099" y="1686721"/>
            <a:chExt cx="277423" cy="1313354"/>
          </a:xfrm>
        </p:grpSpPr>
        <p:sp>
          <p:nvSpPr>
            <p:cNvPr id="388" name="TextBox 387">
              <a:extLst>
                <a:ext uri="{FF2B5EF4-FFF2-40B4-BE49-F238E27FC236}">
                  <a16:creationId xmlns:a16="http://schemas.microsoft.com/office/drawing/2014/main" id="{561C5989-89CC-418A-AFFA-590E57A448B3}"/>
                </a:ext>
              </a:extLst>
            </p:cNvPr>
            <p:cNvSpPr txBox="1"/>
            <p:nvPr/>
          </p:nvSpPr>
          <p:spPr>
            <a:xfrm>
              <a:off x="1684846" y="2881314"/>
              <a:ext cx="179676" cy="1187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ts val="1200"/>
                </a:spcBef>
                <a:buSzPct val="100000"/>
              </a:pPr>
              <a:r>
                <a:rPr lang="en-GB" sz="1000"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89" name="TextBox 388">
              <a:extLst>
                <a:ext uri="{FF2B5EF4-FFF2-40B4-BE49-F238E27FC236}">
                  <a16:creationId xmlns:a16="http://schemas.microsoft.com/office/drawing/2014/main" id="{F2764230-37FE-467F-9742-87659EBC3949}"/>
                </a:ext>
              </a:extLst>
            </p:cNvPr>
            <p:cNvSpPr txBox="1"/>
            <p:nvPr/>
          </p:nvSpPr>
          <p:spPr>
            <a:xfrm>
              <a:off x="1587099" y="2642397"/>
              <a:ext cx="277423" cy="1187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ts val="1200"/>
                </a:spcBef>
                <a:buSzPct val="100000"/>
              </a:pPr>
              <a:r>
                <a:rPr lang="en-GB" sz="1000">
                  <a:cs typeface="Calibri" panose="020F0502020204030204" pitchFamily="34" charset="0"/>
                </a:rPr>
                <a:t>0.2</a:t>
              </a:r>
            </a:p>
          </p:txBody>
        </p:sp>
        <p:sp>
          <p:nvSpPr>
            <p:cNvPr id="390" name="TextBox 389">
              <a:extLst>
                <a:ext uri="{FF2B5EF4-FFF2-40B4-BE49-F238E27FC236}">
                  <a16:creationId xmlns:a16="http://schemas.microsoft.com/office/drawing/2014/main" id="{A489C3F3-D688-4F80-BE53-A65FEC75A2F8}"/>
                </a:ext>
              </a:extLst>
            </p:cNvPr>
            <p:cNvSpPr txBox="1"/>
            <p:nvPr/>
          </p:nvSpPr>
          <p:spPr>
            <a:xfrm>
              <a:off x="1602872" y="1686721"/>
              <a:ext cx="261650" cy="1187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ts val="1200"/>
                </a:spcBef>
                <a:buSzPct val="100000"/>
              </a:pPr>
              <a:r>
                <a:rPr lang="en-GB" sz="1000">
                  <a:cs typeface="Calibri" panose="020F0502020204030204" pitchFamily="34" charset="0"/>
                </a:rPr>
                <a:t>1.0</a:t>
              </a:r>
            </a:p>
          </p:txBody>
        </p:sp>
        <p:sp>
          <p:nvSpPr>
            <p:cNvPr id="391" name="TextBox 390">
              <a:extLst>
                <a:ext uri="{FF2B5EF4-FFF2-40B4-BE49-F238E27FC236}">
                  <a16:creationId xmlns:a16="http://schemas.microsoft.com/office/drawing/2014/main" id="{F1BBEEB1-0510-400C-86D1-15215D32A7AD}"/>
                </a:ext>
              </a:extLst>
            </p:cNvPr>
            <p:cNvSpPr txBox="1"/>
            <p:nvPr/>
          </p:nvSpPr>
          <p:spPr>
            <a:xfrm>
              <a:off x="1602872" y="1925640"/>
              <a:ext cx="261650" cy="1187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ts val="1200"/>
                </a:spcBef>
                <a:buSzPct val="100000"/>
              </a:pPr>
              <a:r>
                <a:rPr lang="en-GB" sz="1000">
                  <a:cs typeface="Calibri" panose="020F0502020204030204" pitchFamily="34" charset="0"/>
                </a:rPr>
                <a:t>0.8</a:t>
              </a:r>
            </a:p>
          </p:txBody>
        </p:sp>
        <p:sp>
          <p:nvSpPr>
            <p:cNvPr id="392" name="TextBox 391">
              <a:extLst>
                <a:ext uri="{FF2B5EF4-FFF2-40B4-BE49-F238E27FC236}">
                  <a16:creationId xmlns:a16="http://schemas.microsoft.com/office/drawing/2014/main" id="{C9FEC2CF-7E49-4EF6-8501-CF05EF70B229}"/>
                </a:ext>
              </a:extLst>
            </p:cNvPr>
            <p:cNvSpPr txBox="1"/>
            <p:nvPr/>
          </p:nvSpPr>
          <p:spPr>
            <a:xfrm>
              <a:off x="1602872" y="2164559"/>
              <a:ext cx="261650" cy="1187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ts val="1200"/>
                </a:spcBef>
                <a:buSzPct val="100000"/>
              </a:pPr>
              <a:r>
                <a:rPr lang="en-GB" sz="1000">
                  <a:cs typeface="Calibri" panose="020F0502020204030204" pitchFamily="34" charset="0"/>
                </a:rPr>
                <a:t>0.6</a:t>
              </a:r>
            </a:p>
          </p:txBody>
        </p:sp>
        <p:sp>
          <p:nvSpPr>
            <p:cNvPr id="393" name="TextBox 392">
              <a:extLst>
                <a:ext uri="{FF2B5EF4-FFF2-40B4-BE49-F238E27FC236}">
                  <a16:creationId xmlns:a16="http://schemas.microsoft.com/office/drawing/2014/main" id="{B33CA38C-E826-46AB-9950-8443476E61C5}"/>
                </a:ext>
              </a:extLst>
            </p:cNvPr>
            <p:cNvSpPr txBox="1"/>
            <p:nvPr/>
          </p:nvSpPr>
          <p:spPr>
            <a:xfrm>
              <a:off x="1602872" y="2403478"/>
              <a:ext cx="261650" cy="1187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ts val="1200"/>
                </a:spcBef>
                <a:buSzPct val="100000"/>
              </a:pPr>
              <a:r>
                <a:rPr lang="en-GB" sz="1000">
                  <a:cs typeface="Calibri" panose="020F0502020204030204" pitchFamily="34" charset="0"/>
                </a:rPr>
                <a:t>0.4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9EA52CA-9A45-47D6-9334-72490059BF42}"/>
              </a:ext>
            </a:extLst>
          </p:cNvPr>
          <p:cNvSpPr txBox="1"/>
          <p:nvPr/>
        </p:nvSpPr>
        <p:spPr>
          <a:xfrm rot="16200000">
            <a:off x="32064" y="2322825"/>
            <a:ext cx="169509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GB" sz="1200" b="1">
                <a:cs typeface="Calibri" panose="020F0502020204030204" pitchFamily="34" charset="0"/>
              </a:rPr>
              <a:t>PFS (probability)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5D8269-6370-4371-BA0D-CEC0BACD09F6}"/>
              </a:ext>
            </a:extLst>
          </p:cNvPr>
          <p:cNvSpPr txBox="1"/>
          <p:nvPr/>
        </p:nvSpPr>
        <p:spPr>
          <a:xfrm>
            <a:off x="2339718" y="3523683"/>
            <a:ext cx="129243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GB" sz="1200" b="1" dirty="0">
                <a:cs typeface="Calibri" panose="020F0502020204030204" pitchFamily="34" charset="0"/>
              </a:rPr>
              <a:t>Time (months)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62B27C-3401-4934-BFF6-0FAA133D8D52}"/>
              </a:ext>
            </a:extLst>
          </p:cNvPr>
          <p:cNvSpPr txBox="1"/>
          <p:nvPr/>
        </p:nvSpPr>
        <p:spPr>
          <a:xfrm>
            <a:off x="1255758" y="3036026"/>
            <a:ext cx="112332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GB" sz="1200">
                <a:cs typeface="Calibri" panose="020F0502020204030204" pitchFamily="34" charset="0"/>
              </a:rPr>
              <a:t>p &lt; 0.0001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A8E6F3-3AFC-4E68-AFF2-D553FC035A18}"/>
              </a:ext>
            </a:extLst>
          </p:cNvPr>
          <p:cNvGrpSpPr/>
          <p:nvPr/>
        </p:nvGrpSpPr>
        <p:grpSpPr>
          <a:xfrm>
            <a:off x="2231058" y="1786125"/>
            <a:ext cx="2929665" cy="359706"/>
            <a:chOff x="9262335" y="1765001"/>
            <a:chExt cx="2929665" cy="35970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C3DC81E-E0C1-4BAD-A13A-9CD2DCA1C02C}"/>
                </a:ext>
              </a:extLst>
            </p:cNvPr>
            <p:cNvGrpSpPr/>
            <p:nvPr/>
          </p:nvGrpSpPr>
          <p:grpSpPr>
            <a:xfrm>
              <a:off x="9263623" y="1765001"/>
              <a:ext cx="2928377" cy="184666"/>
              <a:chOff x="9263623" y="1765001"/>
              <a:chExt cx="2928377" cy="184666"/>
            </a:xfrm>
          </p:grpSpPr>
          <p:sp>
            <p:nvSpPr>
              <p:cNvPr id="386" name="TextBox 385">
                <a:extLst>
                  <a:ext uri="{FF2B5EF4-FFF2-40B4-BE49-F238E27FC236}">
                    <a16:creationId xmlns:a16="http://schemas.microsoft.com/office/drawing/2014/main" id="{898F6274-12A8-4D96-A216-5EB02086C080}"/>
                  </a:ext>
                </a:extLst>
              </p:cNvPr>
              <p:cNvSpPr txBox="1"/>
              <p:nvPr/>
            </p:nvSpPr>
            <p:spPr>
              <a:xfrm>
                <a:off x="9591659" y="1765001"/>
                <a:ext cx="2600341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1200"/>
                  </a:spcBef>
                  <a:buSzPct val="100000"/>
                </a:pPr>
                <a:r>
                  <a:rPr lang="en-GB" sz="1200">
                    <a:latin typeface="Calibri" panose="020F0502020204030204" pitchFamily="34" charset="0"/>
                    <a:cs typeface="Calibri" panose="020F0502020204030204" pitchFamily="34" charset="0"/>
                  </a:rPr>
                  <a:t>ECOG PS score 0 or 1 (E/N = 113/231)</a:t>
                </a:r>
              </a:p>
            </p:txBody>
          </p:sp>
          <p:cxnSp>
            <p:nvCxnSpPr>
              <p:cNvPr id="387" name="Straight Connector 386">
                <a:extLst>
                  <a:ext uri="{FF2B5EF4-FFF2-40B4-BE49-F238E27FC236}">
                    <a16:creationId xmlns:a16="http://schemas.microsoft.com/office/drawing/2014/main" id="{A5EA635D-11E7-4155-ADB5-137345CD6D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63623" y="1856119"/>
                <a:ext cx="243194" cy="0"/>
              </a:xfrm>
              <a:prstGeom prst="line">
                <a:avLst/>
              </a:prstGeom>
              <a:ln w="19050" cap="sq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rgbClr val="000000"/>
              </a:effectRef>
              <a:fontRef idx="minor">
                <a:schemeClr val="lt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7F3F89B-0C5F-4CA7-81A6-26EFD20B59D1}"/>
                </a:ext>
              </a:extLst>
            </p:cNvPr>
            <p:cNvGrpSpPr/>
            <p:nvPr/>
          </p:nvGrpSpPr>
          <p:grpSpPr>
            <a:xfrm>
              <a:off x="9262335" y="1940041"/>
              <a:ext cx="2600650" cy="184666"/>
              <a:chOff x="9262335" y="1940041"/>
              <a:chExt cx="2600650" cy="184666"/>
            </a:xfrm>
          </p:grpSpPr>
          <p:sp>
            <p:nvSpPr>
              <p:cNvPr id="384" name="TextBox 383">
                <a:extLst>
                  <a:ext uri="{FF2B5EF4-FFF2-40B4-BE49-F238E27FC236}">
                    <a16:creationId xmlns:a16="http://schemas.microsoft.com/office/drawing/2014/main" id="{DFF75DF3-4A12-4D47-AE04-83A92CE0B5EF}"/>
                  </a:ext>
                </a:extLst>
              </p:cNvPr>
              <p:cNvSpPr txBox="1"/>
              <p:nvPr/>
            </p:nvSpPr>
            <p:spPr>
              <a:xfrm>
                <a:off x="9590370" y="1940041"/>
                <a:ext cx="2272615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1200"/>
                  </a:spcBef>
                  <a:buSzPct val="100000"/>
                </a:pPr>
                <a:r>
                  <a:rPr lang="en-GB" sz="1200">
                    <a:latin typeface="Calibri" panose="020F0502020204030204" pitchFamily="34" charset="0"/>
                    <a:cs typeface="Calibri" panose="020F0502020204030204" pitchFamily="34" charset="0"/>
                  </a:rPr>
                  <a:t>ECOG PS score 2-4 (E/N = 36/44)</a:t>
                </a:r>
              </a:p>
            </p:txBody>
          </p:sp>
          <p:cxnSp>
            <p:nvCxnSpPr>
              <p:cNvPr id="385" name="Straight Connector 384">
                <a:extLst>
                  <a:ext uri="{FF2B5EF4-FFF2-40B4-BE49-F238E27FC236}">
                    <a16:creationId xmlns:a16="http://schemas.microsoft.com/office/drawing/2014/main" id="{7AA253B4-8D4C-4EE7-BF79-38C4736480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62335" y="2031159"/>
                <a:ext cx="243194" cy="0"/>
              </a:xfrm>
              <a:prstGeom prst="line">
                <a:avLst/>
              </a:prstGeom>
              <a:ln w="19050" cap="sq">
                <a:solidFill>
                  <a:srgbClr val="FDA9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rgbClr val="000000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9B02492-35B1-43E7-8408-3501C14158F0}"/>
              </a:ext>
            </a:extLst>
          </p:cNvPr>
          <p:cNvGrpSpPr/>
          <p:nvPr/>
        </p:nvGrpSpPr>
        <p:grpSpPr>
          <a:xfrm>
            <a:off x="1365053" y="1706276"/>
            <a:ext cx="2910947" cy="856761"/>
            <a:chOff x="1952625" y="1771650"/>
            <a:chExt cx="3136503" cy="661192"/>
          </a:xfrm>
        </p:grpSpPr>
        <p:sp>
          <p:nvSpPr>
            <p:cNvPr id="49" name="Freeform 78">
              <a:extLst>
                <a:ext uri="{FF2B5EF4-FFF2-40B4-BE49-F238E27FC236}">
                  <a16:creationId xmlns:a16="http://schemas.microsoft.com/office/drawing/2014/main" id="{EE956FC8-B062-4458-BEF9-EB3969E4A08B}"/>
                </a:ext>
              </a:extLst>
            </p:cNvPr>
            <p:cNvSpPr/>
            <p:nvPr/>
          </p:nvSpPr>
          <p:spPr>
            <a:xfrm>
              <a:off x="1952625" y="1771650"/>
              <a:ext cx="3108325" cy="631825"/>
            </a:xfrm>
            <a:custGeom>
              <a:avLst/>
              <a:gdLst>
                <a:gd name="connsiteX0" fmla="*/ 3108325 w 3108325"/>
                <a:gd name="connsiteY0" fmla="*/ 631825 h 631825"/>
                <a:gd name="connsiteX1" fmla="*/ 2254250 w 3108325"/>
                <a:gd name="connsiteY1" fmla="*/ 631825 h 631825"/>
                <a:gd name="connsiteX2" fmla="*/ 2254250 w 3108325"/>
                <a:gd name="connsiteY2" fmla="*/ 596900 h 631825"/>
                <a:gd name="connsiteX3" fmla="*/ 2089150 w 3108325"/>
                <a:gd name="connsiteY3" fmla="*/ 596900 h 631825"/>
                <a:gd name="connsiteX4" fmla="*/ 2089150 w 3108325"/>
                <a:gd name="connsiteY4" fmla="*/ 584200 h 631825"/>
                <a:gd name="connsiteX5" fmla="*/ 1838325 w 3108325"/>
                <a:gd name="connsiteY5" fmla="*/ 584200 h 631825"/>
                <a:gd name="connsiteX6" fmla="*/ 1838325 w 3108325"/>
                <a:gd name="connsiteY6" fmla="*/ 571500 h 631825"/>
                <a:gd name="connsiteX7" fmla="*/ 1549400 w 3108325"/>
                <a:gd name="connsiteY7" fmla="*/ 571500 h 631825"/>
                <a:gd name="connsiteX8" fmla="*/ 1549400 w 3108325"/>
                <a:gd name="connsiteY8" fmla="*/ 558800 h 631825"/>
                <a:gd name="connsiteX9" fmla="*/ 1368425 w 3108325"/>
                <a:gd name="connsiteY9" fmla="*/ 558800 h 631825"/>
                <a:gd name="connsiteX10" fmla="*/ 1368425 w 3108325"/>
                <a:gd name="connsiteY10" fmla="*/ 549275 h 631825"/>
                <a:gd name="connsiteX11" fmla="*/ 1114425 w 3108325"/>
                <a:gd name="connsiteY11" fmla="*/ 549275 h 631825"/>
                <a:gd name="connsiteX12" fmla="*/ 1114425 w 3108325"/>
                <a:gd name="connsiteY12" fmla="*/ 527050 h 631825"/>
                <a:gd name="connsiteX13" fmla="*/ 1031875 w 3108325"/>
                <a:gd name="connsiteY13" fmla="*/ 527050 h 631825"/>
                <a:gd name="connsiteX14" fmla="*/ 1016000 w 3108325"/>
                <a:gd name="connsiteY14" fmla="*/ 511175 h 631825"/>
                <a:gd name="connsiteX15" fmla="*/ 936625 w 3108325"/>
                <a:gd name="connsiteY15" fmla="*/ 511175 h 631825"/>
                <a:gd name="connsiteX16" fmla="*/ 936625 w 3108325"/>
                <a:gd name="connsiteY16" fmla="*/ 473075 h 631825"/>
                <a:gd name="connsiteX17" fmla="*/ 863600 w 3108325"/>
                <a:gd name="connsiteY17" fmla="*/ 473075 h 631825"/>
                <a:gd name="connsiteX18" fmla="*/ 863600 w 3108325"/>
                <a:gd name="connsiteY18" fmla="*/ 457200 h 631825"/>
                <a:gd name="connsiteX19" fmla="*/ 825500 w 3108325"/>
                <a:gd name="connsiteY19" fmla="*/ 457200 h 631825"/>
                <a:gd name="connsiteX20" fmla="*/ 825500 w 3108325"/>
                <a:gd name="connsiteY20" fmla="*/ 447675 h 631825"/>
                <a:gd name="connsiteX21" fmla="*/ 727075 w 3108325"/>
                <a:gd name="connsiteY21" fmla="*/ 447675 h 631825"/>
                <a:gd name="connsiteX22" fmla="*/ 727075 w 3108325"/>
                <a:gd name="connsiteY22" fmla="*/ 438150 h 631825"/>
                <a:gd name="connsiteX23" fmla="*/ 688975 w 3108325"/>
                <a:gd name="connsiteY23" fmla="*/ 438150 h 631825"/>
                <a:gd name="connsiteX24" fmla="*/ 688975 w 3108325"/>
                <a:gd name="connsiteY24" fmla="*/ 422275 h 631825"/>
                <a:gd name="connsiteX25" fmla="*/ 644525 w 3108325"/>
                <a:gd name="connsiteY25" fmla="*/ 422275 h 631825"/>
                <a:gd name="connsiteX26" fmla="*/ 644525 w 3108325"/>
                <a:gd name="connsiteY26" fmla="*/ 400050 h 631825"/>
                <a:gd name="connsiteX27" fmla="*/ 565150 w 3108325"/>
                <a:gd name="connsiteY27" fmla="*/ 400050 h 631825"/>
                <a:gd name="connsiteX28" fmla="*/ 565150 w 3108325"/>
                <a:gd name="connsiteY28" fmla="*/ 384175 h 631825"/>
                <a:gd name="connsiteX29" fmla="*/ 511175 w 3108325"/>
                <a:gd name="connsiteY29" fmla="*/ 384175 h 631825"/>
                <a:gd name="connsiteX30" fmla="*/ 511175 w 3108325"/>
                <a:gd name="connsiteY30" fmla="*/ 352425 h 631825"/>
                <a:gd name="connsiteX31" fmla="*/ 463550 w 3108325"/>
                <a:gd name="connsiteY31" fmla="*/ 352425 h 631825"/>
                <a:gd name="connsiteX32" fmla="*/ 463550 w 3108325"/>
                <a:gd name="connsiteY32" fmla="*/ 269875 h 631825"/>
                <a:gd name="connsiteX33" fmla="*/ 431800 w 3108325"/>
                <a:gd name="connsiteY33" fmla="*/ 269875 h 631825"/>
                <a:gd name="connsiteX34" fmla="*/ 431800 w 3108325"/>
                <a:gd name="connsiteY34" fmla="*/ 241300 h 631825"/>
                <a:gd name="connsiteX35" fmla="*/ 406400 w 3108325"/>
                <a:gd name="connsiteY35" fmla="*/ 241300 h 631825"/>
                <a:gd name="connsiteX36" fmla="*/ 406400 w 3108325"/>
                <a:gd name="connsiteY36" fmla="*/ 209550 h 631825"/>
                <a:gd name="connsiteX37" fmla="*/ 365125 w 3108325"/>
                <a:gd name="connsiteY37" fmla="*/ 209550 h 631825"/>
                <a:gd name="connsiteX38" fmla="*/ 365125 w 3108325"/>
                <a:gd name="connsiteY38" fmla="*/ 187325 h 631825"/>
                <a:gd name="connsiteX39" fmla="*/ 323850 w 3108325"/>
                <a:gd name="connsiteY39" fmla="*/ 187325 h 631825"/>
                <a:gd name="connsiteX40" fmla="*/ 323850 w 3108325"/>
                <a:gd name="connsiteY40" fmla="*/ 161925 h 631825"/>
                <a:gd name="connsiteX41" fmla="*/ 285750 w 3108325"/>
                <a:gd name="connsiteY41" fmla="*/ 161925 h 631825"/>
                <a:gd name="connsiteX42" fmla="*/ 285750 w 3108325"/>
                <a:gd name="connsiteY42" fmla="*/ 139700 h 631825"/>
                <a:gd name="connsiteX43" fmla="*/ 244475 w 3108325"/>
                <a:gd name="connsiteY43" fmla="*/ 139700 h 631825"/>
                <a:gd name="connsiteX44" fmla="*/ 244475 w 3108325"/>
                <a:gd name="connsiteY44" fmla="*/ 120650 h 631825"/>
                <a:gd name="connsiteX45" fmla="*/ 171450 w 3108325"/>
                <a:gd name="connsiteY45" fmla="*/ 120650 h 631825"/>
                <a:gd name="connsiteX46" fmla="*/ 171450 w 3108325"/>
                <a:gd name="connsiteY46" fmla="*/ 98425 h 631825"/>
                <a:gd name="connsiteX47" fmla="*/ 142875 w 3108325"/>
                <a:gd name="connsiteY47" fmla="*/ 98425 h 631825"/>
                <a:gd name="connsiteX48" fmla="*/ 142875 w 3108325"/>
                <a:gd name="connsiteY48" fmla="*/ 63500 h 631825"/>
                <a:gd name="connsiteX49" fmla="*/ 130175 w 3108325"/>
                <a:gd name="connsiteY49" fmla="*/ 63500 h 631825"/>
                <a:gd name="connsiteX50" fmla="*/ 130175 w 3108325"/>
                <a:gd name="connsiteY50" fmla="*/ 12700 h 631825"/>
                <a:gd name="connsiteX51" fmla="*/ 92075 w 3108325"/>
                <a:gd name="connsiteY51" fmla="*/ 12700 h 631825"/>
                <a:gd name="connsiteX52" fmla="*/ 92075 w 3108325"/>
                <a:gd name="connsiteY52" fmla="*/ 0 h 631825"/>
                <a:gd name="connsiteX53" fmla="*/ 0 w 3108325"/>
                <a:gd name="connsiteY53" fmla="*/ 0 h 63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108325" h="631825">
                  <a:moveTo>
                    <a:pt x="3108325" y="631825"/>
                  </a:moveTo>
                  <a:lnTo>
                    <a:pt x="2254250" y="631825"/>
                  </a:lnTo>
                  <a:lnTo>
                    <a:pt x="2254250" y="596900"/>
                  </a:lnTo>
                  <a:lnTo>
                    <a:pt x="2089150" y="596900"/>
                  </a:lnTo>
                  <a:lnTo>
                    <a:pt x="2089150" y="584200"/>
                  </a:lnTo>
                  <a:lnTo>
                    <a:pt x="1838325" y="584200"/>
                  </a:lnTo>
                  <a:lnTo>
                    <a:pt x="1838325" y="571500"/>
                  </a:lnTo>
                  <a:lnTo>
                    <a:pt x="1549400" y="571500"/>
                  </a:lnTo>
                  <a:lnTo>
                    <a:pt x="1549400" y="558800"/>
                  </a:lnTo>
                  <a:lnTo>
                    <a:pt x="1368425" y="558800"/>
                  </a:lnTo>
                  <a:lnTo>
                    <a:pt x="1368425" y="549275"/>
                  </a:lnTo>
                  <a:lnTo>
                    <a:pt x="1114425" y="549275"/>
                  </a:lnTo>
                  <a:lnTo>
                    <a:pt x="1114425" y="527050"/>
                  </a:lnTo>
                  <a:lnTo>
                    <a:pt x="1031875" y="527050"/>
                  </a:lnTo>
                  <a:lnTo>
                    <a:pt x="1016000" y="511175"/>
                  </a:lnTo>
                  <a:lnTo>
                    <a:pt x="936625" y="511175"/>
                  </a:lnTo>
                  <a:lnTo>
                    <a:pt x="936625" y="473075"/>
                  </a:lnTo>
                  <a:lnTo>
                    <a:pt x="863600" y="473075"/>
                  </a:lnTo>
                  <a:lnTo>
                    <a:pt x="863600" y="457200"/>
                  </a:lnTo>
                  <a:lnTo>
                    <a:pt x="825500" y="457200"/>
                  </a:lnTo>
                  <a:lnTo>
                    <a:pt x="825500" y="447675"/>
                  </a:lnTo>
                  <a:lnTo>
                    <a:pt x="727075" y="447675"/>
                  </a:lnTo>
                  <a:lnTo>
                    <a:pt x="727075" y="438150"/>
                  </a:lnTo>
                  <a:lnTo>
                    <a:pt x="688975" y="438150"/>
                  </a:lnTo>
                  <a:lnTo>
                    <a:pt x="688975" y="422275"/>
                  </a:lnTo>
                  <a:lnTo>
                    <a:pt x="644525" y="422275"/>
                  </a:lnTo>
                  <a:lnTo>
                    <a:pt x="644525" y="400050"/>
                  </a:lnTo>
                  <a:lnTo>
                    <a:pt x="565150" y="400050"/>
                  </a:lnTo>
                  <a:lnTo>
                    <a:pt x="565150" y="384175"/>
                  </a:lnTo>
                  <a:lnTo>
                    <a:pt x="511175" y="384175"/>
                  </a:lnTo>
                  <a:lnTo>
                    <a:pt x="511175" y="352425"/>
                  </a:lnTo>
                  <a:lnTo>
                    <a:pt x="463550" y="352425"/>
                  </a:lnTo>
                  <a:lnTo>
                    <a:pt x="463550" y="269875"/>
                  </a:lnTo>
                  <a:lnTo>
                    <a:pt x="431800" y="269875"/>
                  </a:lnTo>
                  <a:lnTo>
                    <a:pt x="431800" y="241300"/>
                  </a:lnTo>
                  <a:lnTo>
                    <a:pt x="406400" y="241300"/>
                  </a:lnTo>
                  <a:lnTo>
                    <a:pt x="406400" y="209550"/>
                  </a:lnTo>
                  <a:lnTo>
                    <a:pt x="365125" y="209550"/>
                  </a:lnTo>
                  <a:lnTo>
                    <a:pt x="365125" y="187325"/>
                  </a:lnTo>
                  <a:lnTo>
                    <a:pt x="323850" y="187325"/>
                  </a:lnTo>
                  <a:lnTo>
                    <a:pt x="323850" y="161925"/>
                  </a:lnTo>
                  <a:lnTo>
                    <a:pt x="285750" y="161925"/>
                  </a:lnTo>
                  <a:lnTo>
                    <a:pt x="285750" y="139700"/>
                  </a:lnTo>
                  <a:lnTo>
                    <a:pt x="244475" y="139700"/>
                  </a:lnTo>
                  <a:lnTo>
                    <a:pt x="244475" y="120650"/>
                  </a:lnTo>
                  <a:lnTo>
                    <a:pt x="171450" y="120650"/>
                  </a:lnTo>
                  <a:lnTo>
                    <a:pt x="171450" y="98425"/>
                  </a:lnTo>
                  <a:lnTo>
                    <a:pt x="142875" y="98425"/>
                  </a:lnTo>
                  <a:lnTo>
                    <a:pt x="142875" y="63500"/>
                  </a:lnTo>
                  <a:lnTo>
                    <a:pt x="130175" y="63500"/>
                  </a:lnTo>
                  <a:lnTo>
                    <a:pt x="130175" y="12700"/>
                  </a:lnTo>
                  <a:lnTo>
                    <a:pt x="92075" y="12700"/>
                  </a:lnTo>
                  <a:lnTo>
                    <a:pt x="92075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accent1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cs typeface="Calibri" panose="020F0502020204030204" pitchFamily="34" charset="0"/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A4EBA2F-A1E0-4A0B-8C05-D07BF38507E3}"/>
                </a:ext>
              </a:extLst>
            </p:cNvPr>
            <p:cNvGrpSpPr/>
            <p:nvPr/>
          </p:nvGrpSpPr>
          <p:grpSpPr>
            <a:xfrm>
              <a:off x="2387203" y="2097880"/>
              <a:ext cx="2701925" cy="334962"/>
              <a:chOff x="2387203" y="2097880"/>
              <a:chExt cx="2701925" cy="334962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B1C25D6A-5E5F-4A98-A104-87D02FBACD74}"/>
                  </a:ext>
                </a:extLst>
              </p:cNvPr>
              <p:cNvGrpSpPr/>
              <p:nvPr/>
            </p:nvGrpSpPr>
            <p:grpSpPr>
              <a:xfrm>
                <a:off x="5030392" y="2374106"/>
                <a:ext cx="58736" cy="58736"/>
                <a:chOff x="4958953" y="2305050"/>
                <a:chExt cx="44450" cy="44450"/>
              </a:xfrm>
            </p:grpSpPr>
            <p:cxnSp>
              <p:nvCxnSpPr>
                <p:cNvPr id="382" name="Straight Connector 381">
                  <a:extLst>
                    <a:ext uri="{FF2B5EF4-FFF2-40B4-BE49-F238E27FC236}">
                      <a16:creationId xmlns:a16="http://schemas.microsoft.com/office/drawing/2014/main" id="{67025FEB-16A0-4748-87E0-8C7ED5A62D64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383" name="Straight Connector 382">
                  <a:extLst>
                    <a:ext uri="{FF2B5EF4-FFF2-40B4-BE49-F238E27FC236}">
                      <a16:creationId xmlns:a16="http://schemas.microsoft.com/office/drawing/2014/main" id="{3FF855BA-078C-44FA-9C1B-4D14440E52D5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4978F72B-303D-45B4-8F3D-4BA27C816A6F}"/>
                  </a:ext>
                </a:extLst>
              </p:cNvPr>
              <p:cNvGrpSpPr/>
              <p:nvPr/>
            </p:nvGrpSpPr>
            <p:grpSpPr>
              <a:xfrm>
                <a:off x="4966098" y="2374106"/>
                <a:ext cx="58736" cy="58736"/>
                <a:chOff x="4958953" y="2305050"/>
                <a:chExt cx="44450" cy="44450"/>
              </a:xfrm>
            </p:grpSpPr>
            <p:cxnSp>
              <p:nvCxnSpPr>
                <p:cNvPr id="380" name="Straight Connector 379">
                  <a:extLst>
                    <a:ext uri="{FF2B5EF4-FFF2-40B4-BE49-F238E27FC236}">
                      <a16:creationId xmlns:a16="http://schemas.microsoft.com/office/drawing/2014/main" id="{E399B4FC-93EE-4079-B3CE-CB84453C7E98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381" name="Straight Connector 380">
                  <a:extLst>
                    <a:ext uri="{FF2B5EF4-FFF2-40B4-BE49-F238E27FC236}">
                      <a16:creationId xmlns:a16="http://schemas.microsoft.com/office/drawing/2014/main" id="{7A5FF287-958A-4674-A4BE-36C7D2C07C62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AE34DE4-B165-48B4-814B-46EDB5B9CE2D}"/>
                  </a:ext>
                </a:extLst>
              </p:cNvPr>
              <p:cNvGrpSpPr/>
              <p:nvPr/>
            </p:nvGrpSpPr>
            <p:grpSpPr>
              <a:xfrm>
                <a:off x="4861323" y="2374106"/>
                <a:ext cx="58736" cy="58736"/>
                <a:chOff x="4958953" y="2305050"/>
                <a:chExt cx="44450" cy="44450"/>
              </a:xfrm>
            </p:grpSpPr>
            <p:cxnSp>
              <p:nvCxnSpPr>
                <p:cNvPr id="378" name="Straight Connector 377">
                  <a:extLst>
                    <a:ext uri="{FF2B5EF4-FFF2-40B4-BE49-F238E27FC236}">
                      <a16:creationId xmlns:a16="http://schemas.microsoft.com/office/drawing/2014/main" id="{985343F9-9CB4-4A85-A410-CB61BE81EEB8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379" name="Straight Connector 378">
                  <a:extLst>
                    <a:ext uri="{FF2B5EF4-FFF2-40B4-BE49-F238E27FC236}">
                      <a16:creationId xmlns:a16="http://schemas.microsoft.com/office/drawing/2014/main" id="{72985379-A61D-46EA-A0D5-911DED6369CB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2D14D27E-9130-4A17-A4DB-35BD13E124CB}"/>
                  </a:ext>
                </a:extLst>
              </p:cNvPr>
              <p:cNvGrpSpPr/>
              <p:nvPr/>
            </p:nvGrpSpPr>
            <p:grpSpPr>
              <a:xfrm>
                <a:off x="4854179" y="2374106"/>
                <a:ext cx="58736" cy="58736"/>
                <a:chOff x="4958953" y="2305050"/>
                <a:chExt cx="44450" cy="44450"/>
              </a:xfrm>
            </p:grpSpPr>
            <p:cxnSp>
              <p:nvCxnSpPr>
                <p:cNvPr id="376" name="Straight Connector 375">
                  <a:extLst>
                    <a:ext uri="{FF2B5EF4-FFF2-40B4-BE49-F238E27FC236}">
                      <a16:creationId xmlns:a16="http://schemas.microsoft.com/office/drawing/2014/main" id="{9A38724C-B3C7-485B-BCEA-1F29AC0CAE14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377" name="Straight Connector 376">
                  <a:extLst>
                    <a:ext uri="{FF2B5EF4-FFF2-40B4-BE49-F238E27FC236}">
                      <a16:creationId xmlns:a16="http://schemas.microsoft.com/office/drawing/2014/main" id="{34111EF2-217A-4D9E-8AD0-5C8CB39C14F3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4430C572-B99D-4688-8569-1EDE186675FD}"/>
                  </a:ext>
                </a:extLst>
              </p:cNvPr>
              <p:cNvGrpSpPr/>
              <p:nvPr/>
            </p:nvGrpSpPr>
            <p:grpSpPr>
              <a:xfrm>
                <a:off x="4847035" y="2374106"/>
                <a:ext cx="58736" cy="58736"/>
                <a:chOff x="4958953" y="2305050"/>
                <a:chExt cx="44450" cy="44450"/>
              </a:xfrm>
            </p:grpSpPr>
            <p:cxnSp>
              <p:nvCxnSpPr>
                <p:cNvPr id="374" name="Straight Connector 373">
                  <a:extLst>
                    <a:ext uri="{FF2B5EF4-FFF2-40B4-BE49-F238E27FC236}">
                      <a16:creationId xmlns:a16="http://schemas.microsoft.com/office/drawing/2014/main" id="{8510EDD6-6E61-42B8-9A5A-86D9F37FA0C9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375" name="Straight Connector 374">
                  <a:extLst>
                    <a:ext uri="{FF2B5EF4-FFF2-40B4-BE49-F238E27FC236}">
                      <a16:creationId xmlns:a16="http://schemas.microsoft.com/office/drawing/2014/main" id="{68F9E35F-8B0D-4C07-80DC-F2103770B69C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0373A580-47CB-4390-A7DE-C71BB3E66457}"/>
                  </a:ext>
                </a:extLst>
              </p:cNvPr>
              <p:cNvGrpSpPr/>
              <p:nvPr/>
            </p:nvGrpSpPr>
            <p:grpSpPr>
              <a:xfrm>
                <a:off x="4839892" y="2374106"/>
                <a:ext cx="58736" cy="58736"/>
                <a:chOff x="4958953" y="2305050"/>
                <a:chExt cx="44450" cy="44450"/>
              </a:xfrm>
            </p:grpSpPr>
            <p:cxnSp>
              <p:nvCxnSpPr>
                <p:cNvPr id="372" name="Straight Connector 371">
                  <a:extLst>
                    <a:ext uri="{FF2B5EF4-FFF2-40B4-BE49-F238E27FC236}">
                      <a16:creationId xmlns:a16="http://schemas.microsoft.com/office/drawing/2014/main" id="{FDDC8D81-C0C1-4D39-B01C-7AC00201CF01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373" name="Straight Connector 372">
                  <a:extLst>
                    <a:ext uri="{FF2B5EF4-FFF2-40B4-BE49-F238E27FC236}">
                      <a16:creationId xmlns:a16="http://schemas.microsoft.com/office/drawing/2014/main" id="{D82571A5-01A2-4B1A-BA51-75B437376660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2CE52135-DEEF-4D14-BFCA-C2E9C526109A}"/>
                  </a:ext>
                </a:extLst>
              </p:cNvPr>
              <p:cNvGrpSpPr/>
              <p:nvPr/>
            </p:nvGrpSpPr>
            <p:grpSpPr>
              <a:xfrm>
                <a:off x="4694636" y="2374106"/>
                <a:ext cx="58736" cy="58736"/>
                <a:chOff x="4958953" y="2305050"/>
                <a:chExt cx="44450" cy="44450"/>
              </a:xfrm>
            </p:grpSpPr>
            <p:cxnSp>
              <p:nvCxnSpPr>
                <p:cNvPr id="370" name="Straight Connector 369">
                  <a:extLst>
                    <a:ext uri="{FF2B5EF4-FFF2-40B4-BE49-F238E27FC236}">
                      <a16:creationId xmlns:a16="http://schemas.microsoft.com/office/drawing/2014/main" id="{DEEB4EF2-8E1D-4429-AEEB-9D484DE2C61F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371" name="Straight Connector 370">
                  <a:extLst>
                    <a:ext uri="{FF2B5EF4-FFF2-40B4-BE49-F238E27FC236}">
                      <a16:creationId xmlns:a16="http://schemas.microsoft.com/office/drawing/2014/main" id="{6D6618D3-B3D3-4F67-B711-43D1B79C1342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B2766937-41A0-40B0-B7D6-0608BD7B456D}"/>
                  </a:ext>
                </a:extLst>
              </p:cNvPr>
              <p:cNvGrpSpPr/>
              <p:nvPr/>
            </p:nvGrpSpPr>
            <p:grpSpPr>
              <a:xfrm>
                <a:off x="4682729" y="2374106"/>
                <a:ext cx="58736" cy="58736"/>
                <a:chOff x="4958953" y="2305050"/>
                <a:chExt cx="44450" cy="44450"/>
              </a:xfrm>
            </p:grpSpPr>
            <p:cxnSp>
              <p:nvCxnSpPr>
                <p:cNvPr id="368" name="Straight Connector 367">
                  <a:extLst>
                    <a:ext uri="{FF2B5EF4-FFF2-40B4-BE49-F238E27FC236}">
                      <a16:creationId xmlns:a16="http://schemas.microsoft.com/office/drawing/2014/main" id="{7872BAB6-5693-4F45-A906-269AABA57BC6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369" name="Straight Connector 368">
                  <a:extLst>
                    <a:ext uri="{FF2B5EF4-FFF2-40B4-BE49-F238E27FC236}">
                      <a16:creationId xmlns:a16="http://schemas.microsoft.com/office/drawing/2014/main" id="{4E42B243-3885-4055-A5C1-072431FC116C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29F16DE6-B531-4B4F-881D-CA360070D1AC}"/>
                  </a:ext>
                </a:extLst>
              </p:cNvPr>
              <p:cNvGrpSpPr/>
              <p:nvPr/>
            </p:nvGrpSpPr>
            <p:grpSpPr>
              <a:xfrm>
                <a:off x="4673204" y="2374106"/>
                <a:ext cx="58736" cy="58736"/>
                <a:chOff x="4958953" y="2305050"/>
                <a:chExt cx="44450" cy="44450"/>
              </a:xfrm>
            </p:grpSpPr>
            <p:cxnSp>
              <p:nvCxnSpPr>
                <p:cNvPr id="366" name="Straight Connector 365">
                  <a:extLst>
                    <a:ext uri="{FF2B5EF4-FFF2-40B4-BE49-F238E27FC236}">
                      <a16:creationId xmlns:a16="http://schemas.microsoft.com/office/drawing/2014/main" id="{B4614147-BFB2-4115-9DFD-948802E2EBD6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367" name="Straight Connector 366">
                  <a:extLst>
                    <a:ext uri="{FF2B5EF4-FFF2-40B4-BE49-F238E27FC236}">
                      <a16:creationId xmlns:a16="http://schemas.microsoft.com/office/drawing/2014/main" id="{9676E3F6-172A-4856-BA6E-D31B6AE879B1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A51AF7B1-4303-4986-BB95-59C12D61BFD3}"/>
                  </a:ext>
                </a:extLst>
              </p:cNvPr>
              <p:cNvGrpSpPr/>
              <p:nvPr/>
            </p:nvGrpSpPr>
            <p:grpSpPr>
              <a:xfrm>
                <a:off x="4630342" y="2374106"/>
                <a:ext cx="58736" cy="58736"/>
                <a:chOff x="4958953" y="2305050"/>
                <a:chExt cx="44450" cy="44450"/>
              </a:xfrm>
            </p:grpSpPr>
            <p:cxnSp>
              <p:nvCxnSpPr>
                <p:cNvPr id="364" name="Straight Connector 363">
                  <a:extLst>
                    <a:ext uri="{FF2B5EF4-FFF2-40B4-BE49-F238E27FC236}">
                      <a16:creationId xmlns:a16="http://schemas.microsoft.com/office/drawing/2014/main" id="{9BAC3273-AEF6-4FF0-8F26-A72DF9A2B0A0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365" name="Straight Connector 364">
                  <a:extLst>
                    <a:ext uri="{FF2B5EF4-FFF2-40B4-BE49-F238E27FC236}">
                      <a16:creationId xmlns:a16="http://schemas.microsoft.com/office/drawing/2014/main" id="{ABF610A5-1515-45B4-BD05-D915D93D82FC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D06F2127-C430-450D-B9F4-D85435F1BB6E}"/>
                  </a:ext>
                </a:extLst>
              </p:cNvPr>
              <p:cNvGrpSpPr/>
              <p:nvPr/>
            </p:nvGrpSpPr>
            <p:grpSpPr>
              <a:xfrm>
                <a:off x="4594623" y="2374106"/>
                <a:ext cx="58736" cy="58736"/>
                <a:chOff x="4958953" y="2305050"/>
                <a:chExt cx="44450" cy="44450"/>
              </a:xfrm>
            </p:grpSpPr>
            <p:cxnSp>
              <p:nvCxnSpPr>
                <p:cNvPr id="362" name="Straight Connector 361">
                  <a:extLst>
                    <a:ext uri="{FF2B5EF4-FFF2-40B4-BE49-F238E27FC236}">
                      <a16:creationId xmlns:a16="http://schemas.microsoft.com/office/drawing/2014/main" id="{947B8017-15DB-4AD9-80B6-98CB8403C589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363" name="Straight Connector 362">
                  <a:extLst>
                    <a:ext uri="{FF2B5EF4-FFF2-40B4-BE49-F238E27FC236}">
                      <a16:creationId xmlns:a16="http://schemas.microsoft.com/office/drawing/2014/main" id="{4A5FCF7F-9B56-42B0-B033-CB4BF8325E36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FBEDEFB8-C740-45B4-B388-3B4CFD0FEB13}"/>
                  </a:ext>
                </a:extLst>
              </p:cNvPr>
              <p:cNvGrpSpPr/>
              <p:nvPr/>
            </p:nvGrpSpPr>
            <p:grpSpPr>
              <a:xfrm>
                <a:off x="4549379" y="2374106"/>
                <a:ext cx="58736" cy="58736"/>
                <a:chOff x="4958953" y="2305050"/>
                <a:chExt cx="44450" cy="44450"/>
              </a:xfrm>
            </p:grpSpPr>
            <p:cxnSp>
              <p:nvCxnSpPr>
                <p:cNvPr id="360" name="Straight Connector 359">
                  <a:extLst>
                    <a:ext uri="{FF2B5EF4-FFF2-40B4-BE49-F238E27FC236}">
                      <a16:creationId xmlns:a16="http://schemas.microsoft.com/office/drawing/2014/main" id="{A4C567B6-D211-4963-8685-C62B8098C2D3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361" name="Straight Connector 360">
                  <a:extLst>
                    <a:ext uri="{FF2B5EF4-FFF2-40B4-BE49-F238E27FC236}">
                      <a16:creationId xmlns:a16="http://schemas.microsoft.com/office/drawing/2014/main" id="{0B160BF6-F929-45B2-AD04-CCD6DD22D811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759224CC-1397-4C5D-A417-EA5BD33B97C9}"/>
                  </a:ext>
                </a:extLst>
              </p:cNvPr>
              <p:cNvGrpSpPr/>
              <p:nvPr/>
            </p:nvGrpSpPr>
            <p:grpSpPr>
              <a:xfrm>
                <a:off x="4520804" y="2374106"/>
                <a:ext cx="58736" cy="58736"/>
                <a:chOff x="4958953" y="2305050"/>
                <a:chExt cx="44450" cy="44450"/>
              </a:xfrm>
            </p:grpSpPr>
            <p:cxnSp>
              <p:nvCxnSpPr>
                <p:cNvPr id="358" name="Straight Connector 357">
                  <a:extLst>
                    <a:ext uri="{FF2B5EF4-FFF2-40B4-BE49-F238E27FC236}">
                      <a16:creationId xmlns:a16="http://schemas.microsoft.com/office/drawing/2014/main" id="{F1EBFEF6-337C-4910-B677-4EA978B25277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359" name="Straight Connector 358">
                  <a:extLst>
                    <a:ext uri="{FF2B5EF4-FFF2-40B4-BE49-F238E27FC236}">
                      <a16:creationId xmlns:a16="http://schemas.microsoft.com/office/drawing/2014/main" id="{C562F040-AEC1-47FE-A808-5FB3FF9DFED0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BF36B86C-1DDC-4129-B8BC-D603CFC24653}"/>
                  </a:ext>
                </a:extLst>
              </p:cNvPr>
              <p:cNvGrpSpPr/>
              <p:nvPr/>
            </p:nvGrpSpPr>
            <p:grpSpPr>
              <a:xfrm>
                <a:off x="4508897" y="2374106"/>
                <a:ext cx="58736" cy="58736"/>
                <a:chOff x="4958953" y="2305050"/>
                <a:chExt cx="44450" cy="44450"/>
              </a:xfrm>
            </p:grpSpPr>
            <p:cxnSp>
              <p:nvCxnSpPr>
                <p:cNvPr id="356" name="Straight Connector 355">
                  <a:extLst>
                    <a:ext uri="{FF2B5EF4-FFF2-40B4-BE49-F238E27FC236}">
                      <a16:creationId xmlns:a16="http://schemas.microsoft.com/office/drawing/2014/main" id="{8F6BB96E-B49E-490A-B70E-9738B1E975E8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357" name="Straight Connector 356">
                  <a:extLst>
                    <a:ext uri="{FF2B5EF4-FFF2-40B4-BE49-F238E27FC236}">
                      <a16:creationId xmlns:a16="http://schemas.microsoft.com/office/drawing/2014/main" id="{7AEFB1D7-2471-44A1-8D9D-6D251DB9B8E5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18FF4B26-3ECE-4EE9-86C6-5CB41709EBC1}"/>
                  </a:ext>
                </a:extLst>
              </p:cNvPr>
              <p:cNvGrpSpPr/>
              <p:nvPr/>
            </p:nvGrpSpPr>
            <p:grpSpPr>
              <a:xfrm>
                <a:off x="4499372" y="2374106"/>
                <a:ext cx="58736" cy="58736"/>
                <a:chOff x="4958953" y="2305050"/>
                <a:chExt cx="44450" cy="44450"/>
              </a:xfrm>
            </p:grpSpPr>
            <p:cxnSp>
              <p:nvCxnSpPr>
                <p:cNvPr id="354" name="Straight Connector 353">
                  <a:extLst>
                    <a:ext uri="{FF2B5EF4-FFF2-40B4-BE49-F238E27FC236}">
                      <a16:creationId xmlns:a16="http://schemas.microsoft.com/office/drawing/2014/main" id="{7190A9CA-9E5F-4C7C-B289-EC7ECFCF7787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355" name="Straight Connector 354">
                  <a:extLst>
                    <a:ext uri="{FF2B5EF4-FFF2-40B4-BE49-F238E27FC236}">
                      <a16:creationId xmlns:a16="http://schemas.microsoft.com/office/drawing/2014/main" id="{AFAF5F45-0CB7-4682-B78C-632F62930DD0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12E09363-060B-4C09-9A90-62D368470523}"/>
                  </a:ext>
                </a:extLst>
              </p:cNvPr>
              <p:cNvGrpSpPr/>
              <p:nvPr/>
            </p:nvGrpSpPr>
            <p:grpSpPr>
              <a:xfrm>
                <a:off x="4489847" y="2374106"/>
                <a:ext cx="58736" cy="58736"/>
                <a:chOff x="4958953" y="2305050"/>
                <a:chExt cx="44450" cy="44450"/>
              </a:xfrm>
            </p:grpSpPr>
            <p:cxnSp>
              <p:nvCxnSpPr>
                <p:cNvPr id="352" name="Straight Connector 351">
                  <a:extLst>
                    <a:ext uri="{FF2B5EF4-FFF2-40B4-BE49-F238E27FC236}">
                      <a16:creationId xmlns:a16="http://schemas.microsoft.com/office/drawing/2014/main" id="{A4336EAA-A4F8-43B8-8A45-478E5FDBDFF9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353" name="Straight Connector 352">
                  <a:extLst>
                    <a:ext uri="{FF2B5EF4-FFF2-40B4-BE49-F238E27FC236}">
                      <a16:creationId xmlns:a16="http://schemas.microsoft.com/office/drawing/2014/main" id="{FC80C987-7C11-4C42-8055-7F631F48BCDC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B575853D-F72B-4CCD-94B7-48B564AD60D6}"/>
                  </a:ext>
                </a:extLst>
              </p:cNvPr>
              <p:cNvGrpSpPr/>
              <p:nvPr/>
            </p:nvGrpSpPr>
            <p:grpSpPr>
              <a:xfrm>
                <a:off x="4480322" y="2374106"/>
                <a:ext cx="58736" cy="58736"/>
                <a:chOff x="4958953" y="2305050"/>
                <a:chExt cx="44450" cy="44450"/>
              </a:xfrm>
            </p:grpSpPr>
            <p:cxnSp>
              <p:nvCxnSpPr>
                <p:cNvPr id="350" name="Straight Connector 349">
                  <a:extLst>
                    <a:ext uri="{FF2B5EF4-FFF2-40B4-BE49-F238E27FC236}">
                      <a16:creationId xmlns:a16="http://schemas.microsoft.com/office/drawing/2014/main" id="{931F08B5-5D54-4932-B694-F91BE6408884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351" name="Straight Connector 350">
                  <a:extLst>
                    <a:ext uri="{FF2B5EF4-FFF2-40B4-BE49-F238E27FC236}">
                      <a16:creationId xmlns:a16="http://schemas.microsoft.com/office/drawing/2014/main" id="{053C5269-648D-40E1-9FB7-0B7008FD21BF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DF4A13EC-8FC7-4EE7-B76C-BF5C60F1ABC1}"/>
                  </a:ext>
                </a:extLst>
              </p:cNvPr>
              <p:cNvGrpSpPr/>
              <p:nvPr/>
            </p:nvGrpSpPr>
            <p:grpSpPr>
              <a:xfrm>
                <a:off x="4446985" y="2374106"/>
                <a:ext cx="58736" cy="58736"/>
                <a:chOff x="4958953" y="2305050"/>
                <a:chExt cx="44450" cy="44450"/>
              </a:xfrm>
            </p:grpSpPr>
            <p:cxnSp>
              <p:nvCxnSpPr>
                <p:cNvPr id="348" name="Straight Connector 347">
                  <a:extLst>
                    <a:ext uri="{FF2B5EF4-FFF2-40B4-BE49-F238E27FC236}">
                      <a16:creationId xmlns:a16="http://schemas.microsoft.com/office/drawing/2014/main" id="{1463B2AF-305A-46DC-8818-C02D5D14FA75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349" name="Straight Connector 348">
                  <a:extLst>
                    <a:ext uri="{FF2B5EF4-FFF2-40B4-BE49-F238E27FC236}">
                      <a16:creationId xmlns:a16="http://schemas.microsoft.com/office/drawing/2014/main" id="{783D485A-DE47-4160-B44C-64F36B35E9AC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0EE73EF4-12AD-48BE-85A3-22C4B71D2E9B}"/>
                  </a:ext>
                </a:extLst>
              </p:cNvPr>
              <p:cNvGrpSpPr/>
              <p:nvPr/>
            </p:nvGrpSpPr>
            <p:grpSpPr>
              <a:xfrm>
                <a:off x="4437460" y="2374106"/>
                <a:ext cx="58736" cy="58736"/>
                <a:chOff x="4958953" y="2305050"/>
                <a:chExt cx="44450" cy="44450"/>
              </a:xfrm>
            </p:grpSpPr>
            <p:cxnSp>
              <p:nvCxnSpPr>
                <p:cNvPr id="346" name="Straight Connector 345">
                  <a:extLst>
                    <a:ext uri="{FF2B5EF4-FFF2-40B4-BE49-F238E27FC236}">
                      <a16:creationId xmlns:a16="http://schemas.microsoft.com/office/drawing/2014/main" id="{56461C7E-8D27-4462-B28D-EBBB79A57F45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347" name="Straight Connector 346">
                  <a:extLst>
                    <a:ext uri="{FF2B5EF4-FFF2-40B4-BE49-F238E27FC236}">
                      <a16:creationId xmlns:a16="http://schemas.microsoft.com/office/drawing/2014/main" id="{3FEC2EBC-1C0C-4474-92F4-E40338012BE7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EAFCC225-62F4-4643-8B6F-D06BE31E4AFA}"/>
                  </a:ext>
                </a:extLst>
              </p:cNvPr>
              <p:cNvGrpSpPr/>
              <p:nvPr/>
            </p:nvGrpSpPr>
            <p:grpSpPr>
              <a:xfrm>
                <a:off x="4425554" y="2374106"/>
                <a:ext cx="58736" cy="58736"/>
                <a:chOff x="4958953" y="2305050"/>
                <a:chExt cx="44450" cy="44450"/>
              </a:xfrm>
            </p:grpSpPr>
            <p:cxnSp>
              <p:nvCxnSpPr>
                <p:cNvPr id="344" name="Straight Connector 343">
                  <a:extLst>
                    <a:ext uri="{FF2B5EF4-FFF2-40B4-BE49-F238E27FC236}">
                      <a16:creationId xmlns:a16="http://schemas.microsoft.com/office/drawing/2014/main" id="{687B892E-B359-4412-A29B-7CCC3889B513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345" name="Straight Connector 344">
                  <a:extLst>
                    <a:ext uri="{FF2B5EF4-FFF2-40B4-BE49-F238E27FC236}">
                      <a16:creationId xmlns:a16="http://schemas.microsoft.com/office/drawing/2014/main" id="{9C78A001-7185-46DA-8C10-1581D22924D2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3657D263-FCE9-48BD-BA0A-DFEB32BA0911}"/>
                  </a:ext>
                </a:extLst>
              </p:cNvPr>
              <p:cNvGrpSpPr/>
              <p:nvPr/>
            </p:nvGrpSpPr>
            <p:grpSpPr>
              <a:xfrm>
                <a:off x="4375547" y="2374106"/>
                <a:ext cx="58736" cy="58736"/>
                <a:chOff x="4958953" y="2305050"/>
                <a:chExt cx="44450" cy="44450"/>
              </a:xfrm>
            </p:grpSpPr>
            <p:cxnSp>
              <p:nvCxnSpPr>
                <p:cNvPr id="342" name="Straight Connector 341">
                  <a:extLst>
                    <a:ext uri="{FF2B5EF4-FFF2-40B4-BE49-F238E27FC236}">
                      <a16:creationId xmlns:a16="http://schemas.microsoft.com/office/drawing/2014/main" id="{39C06750-3EEA-4892-8320-2D605B94B660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343" name="Straight Connector 342">
                  <a:extLst>
                    <a:ext uri="{FF2B5EF4-FFF2-40B4-BE49-F238E27FC236}">
                      <a16:creationId xmlns:a16="http://schemas.microsoft.com/office/drawing/2014/main" id="{C5F7F09A-E63A-4F31-B87A-1CD36C8A9ABD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D0E7039E-5E62-48F7-A3CA-51408EA22E0C}"/>
                  </a:ext>
                </a:extLst>
              </p:cNvPr>
              <p:cNvGrpSpPr/>
              <p:nvPr/>
            </p:nvGrpSpPr>
            <p:grpSpPr>
              <a:xfrm>
                <a:off x="4366022" y="2374106"/>
                <a:ext cx="58736" cy="58736"/>
                <a:chOff x="4958953" y="2305050"/>
                <a:chExt cx="44450" cy="44450"/>
              </a:xfrm>
            </p:grpSpPr>
            <p:cxnSp>
              <p:nvCxnSpPr>
                <p:cNvPr id="340" name="Straight Connector 339">
                  <a:extLst>
                    <a:ext uri="{FF2B5EF4-FFF2-40B4-BE49-F238E27FC236}">
                      <a16:creationId xmlns:a16="http://schemas.microsoft.com/office/drawing/2014/main" id="{7A72FD63-6BBE-458A-AE6F-2EC3D7DAC3A6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341" name="Straight Connector 340">
                  <a:extLst>
                    <a:ext uri="{FF2B5EF4-FFF2-40B4-BE49-F238E27FC236}">
                      <a16:creationId xmlns:a16="http://schemas.microsoft.com/office/drawing/2014/main" id="{AC0EA6C1-97D9-41DD-973A-59F4F4350C65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0C17804E-BAEA-4E37-AFEE-48D4BF787493}"/>
                  </a:ext>
                </a:extLst>
              </p:cNvPr>
              <p:cNvGrpSpPr/>
              <p:nvPr/>
            </p:nvGrpSpPr>
            <p:grpSpPr>
              <a:xfrm>
                <a:off x="4356497" y="2374106"/>
                <a:ext cx="58736" cy="58736"/>
                <a:chOff x="4958953" y="2305050"/>
                <a:chExt cx="44450" cy="44450"/>
              </a:xfrm>
            </p:grpSpPr>
            <p:cxnSp>
              <p:nvCxnSpPr>
                <p:cNvPr id="338" name="Straight Connector 337">
                  <a:extLst>
                    <a:ext uri="{FF2B5EF4-FFF2-40B4-BE49-F238E27FC236}">
                      <a16:creationId xmlns:a16="http://schemas.microsoft.com/office/drawing/2014/main" id="{6916D5EE-06B3-4450-B311-8F78E2005AC3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339" name="Straight Connector 338">
                  <a:extLst>
                    <a:ext uri="{FF2B5EF4-FFF2-40B4-BE49-F238E27FC236}">
                      <a16:creationId xmlns:a16="http://schemas.microsoft.com/office/drawing/2014/main" id="{30B4BB90-278B-4E9C-BE1D-C400D1608F7F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A1C1DD8A-7D6A-46CF-9F33-7E2EC0929F77}"/>
                  </a:ext>
                </a:extLst>
              </p:cNvPr>
              <p:cNvGrpSpPr/>
              <p:nvPr/>
            </p:nvGrpSpPr>
            <p:grpSpPr>
              <a:xfrm>
                <a:off x="4346972" y="2374106"/>
                <a:ext cx="58736" cy="58736"/>
                <a:chOff x="4958953" y="2305050"/>
                <a:chExt cx="44450" cy="44450"/>
              </a:xfrm>
            </p:grpSpPr>
            <p:cxnSp>
              <p:nvCxnSpPr>
                <p:cNvPr id="336" name="Straight Connector 335">
                  <a:extLst>
                    <a:ext uri="{FF2B5EF4-FFF2-40B4-BE49-F238E27FC236}">
                      <a16:creationId xmlns:a16="http://schemas.microsoft.com/office/drawing/2014/main" id="{0AF83A92-191B-4A33-9001-27ED3E2747A6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337" name="Straight Connector 336">
                  <a:extLst>
                    <a:ext uri="{FF2B5EF4-FFF2-40B4-BE49-F238E27FC236}">
                      <a16:creationId xmlns:a16="http://schemas.microsoft.com/office/drawing/2014/main" id="{A0BF0068-4AFA-4697-B95C-0210EB894110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018E7179-62C9-450E-9B37-A833911E8A7C}"/>
                  </a:ext>
                </a:extLst>
              </p:cNvPr>
              <p:cNvGrpSpPr/>
              <p:nvPr/>
            </p:nvGrpSpPr>
            <p:grpSpPr>
              <a:xfrm>
                <a:off x="4337447" y="2374106"/>
                <a:ext cx="58736" cy="58736"/>
                <a:chOff x="4958953" y="2305050"/>
                <a:chExt cx="44450" cy="44450"/>
              </a:xfrm>
            </p:grpSpPr>
            <p:cxnSp>
              <p:nvCxnSpPr>
                <p:cNvPr id="334" name="Straight Connector 333">
                  <a:extLst>
                    <a:ext uri="{FF2B5EF4-FFF2-40B4-BE49-F238E27FC236}">
                      <a16:creationId xmlns:a16="http://schemas.microsoft.com/office/drawing/2014/main" id="{A40F7D1E-0108-46A4-A818-47A6721F1C7C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335" name="Straight Connector 334">
                  <a:extLst>
                    <a:ext uri="{FF2B5EF4-FFF2-40B4-BE49-F238E27FC236}">
                      <a16:creationId xmlns:a16="http://schemas.microsoft.com/office/drawing/2014/main" id="{DAF43860-2F0C-4D1E-9C58-A6CE41FDB5A7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95DEE2A5-B3CB-4B61-8133-F401DC9C271D}"/>
                  </a:ext>
                </a:extLst>
              </p:cNvPr>
              <p:cNvGrpSpPr/>
              <p:nvPr/>
            </p:nvGrpSpPr>
            <p:grpSpPr>
              <a:xfrm>
                <a:off x="4325540" y="2374106"/>
                <a:ext cx="58736" cy="58736"/>
                <a:chOff x="4958953" y="2305050"/>
                <a:chExt cx="44450" cy="44450"/>
              </a:xfrm>
            </p:grpSpPr>
            <p:cxnSp>
              <p:nvCxnSpPr>
                <p:cNvPr id="332" name="Straight Connector 331">
                  <a:extLst>
                    <a:ext uri="{FF2B5EF4-FFF2-40B4-BE49-F238E27FC236}">
                      <a16:creationId xmlns:a16="http://schemas.microsoft.com/office/drawing/2014/main" id="{17A9B63D-B3B6-47AA-B24A-9F3AAD4D5459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333" name="Straight Connector 332">
                  <a:extLst>
                    <a:ext uri="{FF2B5EF4-FFF2-40B4-BE49-F238E27FC236}">
                      <a16:creationId xmlns:a16="http://schemas.microsoft.com/office/drawing/2014/main" id="{D2BED14E-A8C1-4683-8E02-48D6561DF11F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D0884CE8-138C-4797-9345-FD9F2A830CC4}"/>
                  </a:ext>
                </a:extLst>
              </p:cNvPr>
              <p:cNvGrpSpPr/>
              <p:nvPr/>
            </p:nvGrpSpPr>
            <p:grpSpPr>
              <a:xfrm>
                <a:off x="4285059" y="2374106"/>
                <a:ext cx="58736" cy="58736"/>
                <a:chOff x="4958953" y="2305050"/>
                <a:chExt cx="44450" cy="44450"/>
              </a:xfrm>
            </p:grpSpPr>
            <p:cxnSp>
              <p:nvCxnSpPr>
                <p:cNvPr id="330" name="Straight Connector 329">
                  <a:extLst>
                    <a:ext uri="{FF2B5EF4-FFF2-40B4-BE49-F238E27FC236}">
                      <a16:creationId xmlns:a16="http://schemas.microsoft.com/office/drawing/2014/main" id="{056144F3-EA03-4340-A2A3-EB32AB7B3CBF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331" name="Straight Connector 330">
                  <a:extLst>
                    <a:ext uri="{FF2B5EF4-FFF2-40B4-BE49-F238E27FC236}">
                      <a16:creationId xmlns:a16="http://schemas.microsoft.com/office/drawing/2014/main" id="{D1C9A93F-2F5C-4265-8FA2-2CBE4FA54FF8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415FD114-C356-413D-8EC8-1645F5391E84}"/>
                  </a:ext>
                </a:extLst>
              </p:cNvPr>
              <p:cNvGrpSpPr/>
              <p:nvPr/>
            </p:nvGrpSpPr>
            <p:grpSpPr>
              <a:xfrm>
                <a:off x="4256484" y="2374106"/>
                <a:ext cx="58736" cy="58736"/>
                <a:chOff x="4958953" y="2305050"/>
                <a:chExt cx="44450" cy="44450"/>
              </a:xfrm>
            </p:grpSpPr>
            <p:cxnSp>
              <p:nvCxnSpPr>
                <p:cNvPr id="328" name="Straight Connector 327">
                  <a:extLst>
                    <a:ext uri="{FF2B5EF4-FFF2-40B4-BE49-F238E27FC236}">
                      <a16:creationId xmlns:a16="http://schemas.microsoft.com/office/drawing/2014/main" id="{FE144BA8-8DB2-4449-9AA6-A11397ADEAEA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329" name="Straight Connector 328">
                  <a:extLst>
                    <a:ext uri="{FF2B5EF4-FFF2-40B4-BE49-F238E27FC236}">
                      <a16:creationId xmlns:a16="http://schemas.microsoft.com/office/drawing/2014/main" id="{89C10130-C74A-4D81-8638-3053A6042AC2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A71F425F-232E-41E6-98BA-D3D1C7E9B16D}"/>
                  </a:ext>
                </a:extLst>
              </p:cNvPr>
              <p:cNvGrpSpPr/>
              <p:nvPr/>
            </p:nvGrpSpPr>
            <p:grpSpPr>
              <a:xfrm>
                <a:off x="4246959" y="2374106"/>
                <a:ext cx="58736" cy="58736"/>
                <a:chOff x="4958953" y="2305050"/>
                <a:chExt cx="44450" cy="44450"/>
              </a:xfrm>
            </p:grpSpPr>
            <p:cxnSp>
              <p:nvCxnSpPr>
                <p:cNvPr id="326" name="Straight Connector 325">
                  <a:extLst>
                    <a:ext uri="{FF2B5EF4-FFF2-40B4-BE49-F238E27FC236}">
                      <a16:creationId xmlns:a16="http://schemas.microsoft.com/office/drawing/2014/main" id="{7B0EA828-A80F-499E-8234-A8D41685E107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327" name="Straight Connector 326">
                  <a:extLst>
                    <a:ext uri="{FF2B5EF4-FFF2-40B4-BE49-F238E27FC236}">
                      <a16:creationId xmlns:a16="http://schemas.microsoft.com/office/drawing/2014/main" id="{23BD940E-6495-4BBF-A9C4-BD038E2F7324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8C7DD10B-3F70-46D7-8DE6-D56B8C1C8556}"/>
                  </a:ext>
                </a:extLst>
              </p:cNvPr>
              <p:cNvGrpSpPr/>
              <p:nvPr/>
            </p:nvGrpSpPr>
            <p:grpSpPr>
              <a:xfrm>
                <a:off x="4237434" y="2374106"/>
                <a:ext cx="58736" cy="58736"/>
                <a:chOff x="4958953" y="2305050"/>
                <a:chExt cx="44450" cy="44450"/>
              </a:xfrm>
            </p:grpSpPr>
            <p:cxnSp>
              <p:nvCxnSpPr>
                <p:cNvPr id="324" name="Straight Connector 323">
                  <a:extLst>
                    <a:ext uri="{FF2B5EF4-FFF2-40B4-BE49-F238E27FC236}">
                      <a16:creationId xmlns:a16="http://schemas.microsoft.com/office/drawing/2014/main" id="{8258227D-900D-4577-BBAD-9FFF65897E39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325" name="Straight Connector 324">
                  <a:extLst>
                    <a:ext uri="{FF2B5EF4-FFF2-40B4-BE49-F238E27FC236}">
                      <a16:creationId xmlns:a16="http://schemas.microsoft.com/office/drawing/2014/main" id="{317E0EFE-66E5-4C5A-A9DB-CFD62DA22748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17106B9C-FFB5-4684-A6C3-7871931F7C65}"/>
                  </a:ext>
                </a:extLst>
              </p:cNvPr>
              <p:cNvGrpSpPr/>
              <p:nvPr/>
            </p:nvGrpSpPr>
            <p:grpSpPr>
              <a:xfrm>
                <a:off x="4227909" y="2374106"/>
                <a:ext cx="58736" cy="58736"/>
                <a:chOff x="4958953" y="2305050"/>
                <a:chExt cx="44450" cy="44450"/>
              </a:xfrm>
            </p:grpSpPr>
            <p:cxnSp>
              <p:nvCxnSpPr>
                <p:cNvPr id="322" name="Straight Connector 321">
                  <a:extLst>
                    <a:ext uri="{FF2B5EF4-FFF2-40B4-BE49-F238E27FC236}">
                      <a16:creationId xmlns:a16="http://schemas.microsoft.com/office/drawing/2014/main" id="{17C47C34-1A5F-41A7-A1BF-E53E6D66F2E9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323" name="Straight Connector 322">
                  <a:extLst>
                    <a:ext uri="{FF2B5EF4-FFF2-40B4-BE49-F238E27FC236}">
                      <a16:creationId xmlns:a16="http://schemas.microsoft.com/office/drawing/2014/main" id="{EF0D104F-DF4F-4B53-859B-BDDEFA248C97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880A8D21-3809-4F0B-ABBA-7D8C4592ABE8}"/>
                  </a:ext>
                </a:extLst>
              </p:cNvPr>
              <p:cNvGrpSpPr/>
              <p:nvPr/>
            </p:nvGrpSpPr>
            <p:grpSpPr>
              <a:xfrm>
                <a:off x="4220765" y="2374106"/>
                <a:ext cx="58736" cy="58736"/>
                <a:chOff x="4958953" y="2305050"/>
                <a:chExt cx="44450" cy="44450"/>
              </a:xfrm>
            </p:grpSpPr>
            <p:cxnSp>
              <p:nvCxnSpPr>
                <p:cNvPr id="320" name="Straight Connector 319">
                  <a:extLst>
                    <a:ext uri="{FF2B5EF4-FFF2-40B4-BE49-F238E27FC236}">
                      <a16:creationId xmlns:a16="http://schemas.microsoft.com/office/drawing/2014/main" id="{81D47ABF-8DD0-474E-B2E4-E298834A6AEE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321" name="Straight Connector 320">
                  <a:extLst>
                    <a:ext uri="{FF2B5EF4-FFF2-40B4-BE49-F238E27FC236}">
                      <a16:creationId xmlns:a16="http://schemas.microsoft.com/office/drawing/2014/main" id="{EFD6ACC4-3974-4926-B57E-511D75AEB314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960CF370-2AE8-4389-9559-853D695A14CC}"/>
                  </a:ext>
                </a:extLst>
              </p:cNvPr>
              <p:cNvGrpSpPr/>
              <p:nvPr/>
            </p:nvGrpSpPr>
            <p:grpSpPr>
              <a:xfrm>
                <a:off x="4194572" y="2369345"/>
                <a:ext cx="58736" cy="58736"/>
                <a:chOff x="4958953" y="2305050"/>
                <a:chExt cx="44450" cy="44450"/>
              </a:xfrm>
            </p:grpSpPr>
            <p:cxnSp>
              <p:nvCxnSpPr>
                <p:cNvPr id="318" name="Straight Connector 317">
                  <a:extLst>
                    <a:ext uri="{FF2B5EF4-FFF2-40B4-BE49-F238E27FC236}">
                      <a16:creationId xmlns:a16="http://schemas.microsoft.com/office/drawing/2014/main" id="{7AE56844-0C53-4290-B3B4-F9584CD4A358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319" name="Straight Connector 318">
                  <a:extLst>
                    <a:ext uri="{FF2B5EF4-FFF2-40B4-BE49-F238E27FC236}">
                      <a16:creationId xmlns:a16="http://schemas.microsoft.com/office/drawing/2014/main" id="{B98684F6-57B0-43B0-A6DA-2CB0C26C681E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3A52C741-89E1-4F3D-A63A-1BF052B498A0}"/>
                  </a:ext>
                </a:extLst>
              </p:cNvPr>
              <p:cNvGrpSpPr/>
              <p:nvPr/>
            </p:nvGrpSpPr>
            <p:grpSpPr>
              <a:xfrm>
                <a:off x="4182665" y="2369345"/>
                <a:ext cx="58736" cy="58736"/>
                <a:chOff x="4958953" y="2305050"/>
                <a:chExt cx="44450" cy="44450"/>
              </a:xfrm>
            </p:grpSpPr>
            <p:cxnSp>
              <p:nvCxnSpPr>
                <p:cNvPr id="316" name="Straight Connector 315">
                  <a:extLst>
                    <a:ext uri="{FF2B5EF4-FFF2-40B4-BE49-F238E27FC236}">
                      <a16:creationId xmlns:a16="http://schemas.microsoft.com/office/drawing/2014/main" id="{A49811EB-8738-4688-B94F-D019AF165BA6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317" name="Straight Connector 316">
                  <a:extLst>
                    <a:ext uri="{FF2B5EF4-FFF2-40B4-BE49-F238E27FC236}">
                      <a16:creationId xmlns:a16="http://schemas.microsoft.com/office/drawing/2014/main" id="{6286EA66-D32F-415E-843A-6AC26A8407A8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3EDFADF3-754B-4B80-A4AF-960235CCA7A7}"/>
                  </a:ext>
                </a:extLst>
              </p:cNvPr>
              <p:cNvGrpSpPr/>
              <p:nvPr/>
            </p:nvGrpSpPr>
            <p:grpSpPr>
              <a:xfrm>
                <a:off x="4173140" y="2369345"/>
                <a:ext cx="58736" cy="58736"/>
                <a:chOff x="4958953" y="2305050"/>
                <a:chExt cx="44450" cy="44450"/>
              </a:xfrm>
            </p:grpSpPr>
            <p:cxnSp>
              <p:nvCxnSpPr>
                <p:cNvPr id="314" name="Straight Connector 313">
                  <a:extLst>
                    <a:ext uri="{FF2B5EF4-FFF2-40B4-BE49-F238E27FC236}">
                      <a16:creationId xmlns:a16="http://schemas.microsoft.com/office/drawing/2014/main" id="{0F0C8479-4E3F-4C32-B98F-E1710D041A90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315" name="Straight Connector 314">
                  <a:extLst>
                    <a:ext uri="{FF2B5EF4-FFF2-40B4-BE49-F238E27FC236}">
                      <a16:creationId xmlns:a16="http://schemas.microsoft.com/office/drawing/2014/main" id="{0EE4812E-2912-488B-AC24-0E6F21531D4F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1CBB4EAB-C100-4B7D-8A47-CE649D1A6DDD}"/>
                  </a:ext>
                </a:extLst>
              </p:cNvPr>
              <p:cNvGrpSpPr/>
              <p:nvPr/>
            </p:nvGrpSpPr>
            <p:grpSpPr>
              <a:xfrm>
                <a:off x="4127896" y="2347913"/>
                <a:ext cx="58736" cy="58736"/>
                <a:chOff x="4958953" y="2305050"/>
                <a:chExt cx="44450" cy="44450"/>
              </a:xfrm>
            </p:grpSpPr>
            <p:cxnSp>
              <p:nvCxnSpPr>
                <p:cNvPr id="312" name="Straight Connector 311">
                  <a:extLst>
                    <a:ext uri="{FF2B5EF4-FFF2-40B4-BE49-F238E27FC236}">
                      <a16:creationId xmlns:a16="http://schemas.microsoft.com/office/drawing/2014/main" id="{4340E26C-0E2D-4DC1-A92E-93841681825B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313" name="Straight Connector 312">
                  <a:extLst>
                    <a:ext uri="{FF2B5EF4-FFF2-40B4-BE49-F238E27FC236}">
                      <a16:creationId xmlns:a16="http://schemas.microsoft.com/office/drawing/2014/main" id="{5D6AA352-AFD6-4C2D-A4B9-47381B1707B7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9178911C-A2ED-4B98-8E2A-81D665CC74AC}"/>
                  </a:ext>
                </a:extLst>
              </p:cNvPr>
              <p:cNvGrpSpPr/>
              <p:nvPr/>
            </p:nvGrpSpPr>
            <p:grpSpPr>
              <a:xfrm>
                <a:off x="4111227" y="2347913"/>
                <a:ext cx="58736" cy="58736"/>
                <a:chOff x="4958953" y="2305050"/>
                <a:chExt cx="44450" cy="44450"/>
              </a:xfrm>
            </p:grpSpPr>
            <p:cxnSp>
              <p:nvCxnSpPr>
                <p:cNvPr id="310" name="Straight Connector 309">
                  <a:extLst>
                    <a:ext uri="{FF2B5EF4-FFF2-40B4-BE49-F238E27FC236}">
                      <a16:creationId xmlns:a16="http://schemas.microsoft.com/office/drawing/2014/main" id="{57982035-BA28-47B3-91AC-3A7793603FD6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311" name="Straight Connector 310">
                  <a:extLst>
                    <a:ext uri="{FF2B5EF4-FFF2-40B4-BE49-F238E27FC236}">
                      <a16:creationId xmlns:a16="http://schemas.microsoft.com/office/drawing/2014/main" id="{13606E15-C085-457D-B059-6CA1F2BD4E68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75AFA4B0-5D75-470C-96D2-7F65A56379F0}"/>
                  </a:ext>
                </a:extLst>
              </p:cNvPr>
              <p:cNvGrpSpPr/>
              <p:nvPr/>
            </p:nvGrpSpPr>
            <p:grpSpPr>
              <a:xfrm>
                <a:off x="4082652" y="2347913"/>
                <a:ext cx="58736" cy="58736"/>
                <a:chOff x="4958953" y="2305050"/>
                <a:chExt cx="44450" cy="44450"/>
              </a:xfrm>
            </p:grpSpPr>
            <p:cxnSp>
              <p:nvCxnSpPr>
                <p:cNvPr id="308" name="Straight Connector 307">
                  <a:extLst>
                    <a:ext uri="{FF2B5EF4-FFF2-40B4-BE49-F238E27FC236}">
                      <a16:creationId xmlns:a16="http://schemas.microsoft.com/office/drawing/2014/main" id="{4EACAC18-7093-4729-B836-374BC45F054B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309" name="Straight Connector 308">
                  <a:extLst>
                    <a:ext uri="{FF2B5EF4-FFF2-40B4-BE49-F238E27FC236}">
                      <a16:creationId xmlns:a16="http://schemas.microsoft.com/office/drawing/2014/main" id="{7365E850-C6E1-4B47-99D2-ECD2EFCDFD23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154FB4D9-A087-4850-8328-FBC256BB01A1}"/>
                  </a:ext>
                </a:extLst>
              </p:cNvPr>
              <p:cNvGrpSpPr/>
              <p:nvPr/>
            </p:nvGrpSpPr>
            <p:grpSpPr>
              <a:xfrm>
                <a:off x="4070746" y="2347913"/>
                <a:ext cx="58736" cy="58736"/>
                <a:chOff x="4958953" y="2305050"/>
                <a:chExt cx="44450" cy="44450"/>
              </a:xfrm>
            </p:grpSpPr>
            <p:cxnSp>
              <p:nvCxnSpPr>
                <p:cNvPr id="306" name="Straight Connector 305">
                  <a:extLst>
                    <a:ext uri="{FF2B5EF4-FFF2-40B4-BE49-F238E27FC236}">
                      <a16:creationId xmlns:a16="http://schemas.microsoft.com/office/drawing/2014/main" id="{44133CD8-B3EC-4B0B-9B60-92B348EC515E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307" name="Straight Connector 306">
                  <a:extLst>
                    <a:ext uri="{FF2B5EF4-FFF2-40B4-BE49-F238E27FC236}">
                      <a16:creationId xmlns:a16="http://schemas.microsoft.com/office/drawing/2014/main" id="{253B6AD8-757B-4D71-B34E-4A71E6C66821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CD3CC77E-AC46-4466-BECF-A1BD19BD4288}"/>
                  </a:ext>
                </a:extLst>
              </p:cNvPr>
              <p:cNvGrpSpPr/>
              <p:nvPr/>
            </p:nvGrpSpPr>
            <p:grpSpPr>
              <a:xfrm>
                <a:off x="4058840" y="2347913"/>
                <a:ext cx="58736" cy="58736"/>
                <a:chOff x="4958953" y="2305050"/>
                <a:chExt cx="44450" cy="44450"/>
              </a:xfrm>
            </p:grpSpPr>
            <p:cxnSp>
              <p:nvCxnSpPr>
                <p:cNvPr id="304" name="Straight Connector 303">
                  <a:extLst>
                    <a:ext uri="{FF2B5EF4-FFF2-40B4-BE49-F238E27FC236}">
                      <a16:creationId xmlns:a16="http://schemas.microsoft.com/office/drawing/2014/main" id="{404DD842-1AFD-49B1-888F-34B62428E305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305" name="Straight Connector 304">
                  <a:extLst>
                    <a:ext uri="{FF2B5EF4-FFF2-40B4-BE49-F238E27FC236}">
                      <a16:creationId xmlns:a16="http://schemas.microsoft.com/office/drawing/2014/main" id="{D25FF0E2-5297-481D-B47A-BF3CB46DD24F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91E4EC5F-964A-4EA0-950C-70F6DAA25952}"/>
                  </a:ext>
                </a:extLst>
              </p:cNvPr>
              <p:cNvGrpSpPr/>
              <p:nvPr/>
            </p:nvGrpSpPr>
            <p:grpSpPr>
              <a:xfrm>
                <a:off x="4049315" y="2347913"/>
                <a:ext cx="58736" cy="58736"/>
                <a:chOff x="4958953" y="2305050"/>
                <a:chExt cx="44450" cy="44450"/>
              </a:xfrm>
            </p:grpSpPr>
            <p:cxnSp>
              <p:nvCxnSpPr>
                <p:cNvPr id="302" name="Straight Connector 301">
                  <a:extLst>
                    <a:ext uri="{FF2B5EF4-FFF2-40B4-BE49-F238E27FC236}">
                      <a16:creationId xmlns:a16="http://schemas.microsoft.com/office/drawing/2014/main" id="{283BD46A-3BC3-4B57-ABD4-9DBE94A6FBE3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303" name="Straight Connector 302">
                  <a:extLst>
                    <a:ext uri="{FF2B5EF4-FFF2-40B4-BE49-F238E27FC236}">
                      <a16:creationId xmlns:a16="http://schemas.microsoft.com/office/drawing/2014/main" id="{14B70B06-169E-4E9A-8B08-FFA219D21B7C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CAAB4539-3D86-4B3C-B034-ADA7B254B3C5}"/>
                  </a:ext>
                </a:extLst>
              </p:cNvPr>
              <p:cNvGrpSpPr/>
              <p:nvPr/>
            </p:nvGrpSpPr>
            <p:grpSpPr>
              <a:xfrm>
                <a:off x="4023121" y="2336007"/>
                <a:ext cx="58736" cy="58736"/>
                <a:chOff x="4958953" y="2305050"/>
                <a:chExt cx="44450" cy="44450"/>
              </a:xfrm>
            </p:grpSpPr>
            <p:cxnSp>
              <p:nvCxnSpPr>
                <p:cNvPr id="300" name="Straight Connector 299">
                  <a:extLst>
                    <a:ext uri="{FF2B5EF4-FFF2-40B4-BE49-F238E27FC236}">
                      <a16:creationId xmlns:a16="http://schemas.microsoft.com/office/drawing/2014/main" id="{DE0D43BA-78AD-491F-9B5C-4728B9BC584B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301" name="Straight Connector 300">
                  <a:extLst>
                    <a:ext uri="{FF2B5EF4-FFF2-40B4-BE49-F238E27FC236}">
                      <a16:creationId xmlns:a16="http://schemas.microsoft.com/office/drawing/2014/main" id="{70254CB3-7FD5-46B7-8B2E-25C4E433C4B0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92CECB1F-A2BC-4849-97B3-CAEB9102B717}"/>
                  </a:ext>
                </a:extLst>
              </p:cNvPr>
              <p:cNvGrpSpPr/>
              <p:nvPr/>
            </p:nvGrpSpPr>
            <p:grpSpPr>
              <a:xfrm>
                <a:off x="4013596" y="2336007"/>
                <a:ext cx="58736" cy="58736"/>
                <a:chOff x="4958953" y="2305050"/>
                <a:chExt cx="44450" cy="44450"/>
              </a:xfrm>
            </p:grpSpPr>
            <p:cxnSp>
              <p:nvCxnSpPr>
                <p:cNvPr id="298" name="Straight Connector 297">
                  <a:extLst>
                    <a:ext uri="{FF2B5EF4-FFF2-40B4-BE49-F238E27FC236}">
                      <a16:creationId xmlns:a16="http://schemas.microsoft.com/office/drawing/2014/main" id="{5137068F-3640-4ABD-9538-FCB041FC227D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299" name="Straight Connector 298">
                  <a:extLst>
                    <a:ext uri="{FF2B5EF4-FFF2-40B4-BE49-F238E27FC236}">
                      <a16:creationId xmlns:a16="http://schemas.microsoft.com/office/drawing/2014/main" id="{98CD393F-0AF1-472F-BC5C-927B87A0C711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51B845C1-E6CA-4883-9EEF-C85225F6A736}"/>
                  </a:ext>
                </a:extLst>
              </p:cNvPr>
              <p:cNvGrpSpPr/>
              <p:nvPr/>
            </p:nvGrpSpPr>
            <p:grpSpPr>
              <a:xfrm>
                <a:off x="4006452" y="2328864"/>
                <a:ext cx="58736" cy="58736"/>
                <a:chOff x="4958953" y="2305050"/>
                <a:chExt cx="44450" cy="44450"/>
              </a:xfrm>
            </p:grpSpPr>
            <p:cxnSp>
              <p:nvCxnSpPr>
                <p:cNvPr id="296" name="Straight Connector 295">
                  <a:extLst>
                    <a:ext uri="{FF2B5EF4-FFF2-40B4-BE49-F238E27FC236}">
                      <a16:creationId xmlns:a16="http://schemas.microsoft.com/office/drawing/2014/main" id="{8D768435-4249-447D-B4F9-8A836923AC31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297" name="Straight Connector 296">
                  <a:extLst>
                    <a:ext uri="{FF2B5EF4-FFF2-40B4-BE49-F238E27FC236}">
                      <a16:creationId xmlns:a16="http://schemas.microsoft.com/office/drawing/2014/main" id="{DC7C2BFE-2EC8-4571-AE81-E9338A344ADF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48A6BD89-B5E2-440E-835B-2E1EFD08E11D}"/>
                  </a:ext>
                </a:extLst>
              </p:cNvPr>
              <p:cNvGrpSpPr/>
              <p:nvPr/>
            </p:nvGrpSpPr>
            <p:grpSpPr>
              <a:xfrm>
                <a:off x="3996927" y="2328864"/>
                <a:ext cx="58736" cy="58736"/>
                <a:chOff x="4958953" y="2305050"/>
                <a:chExt cx="44450" cy="44450"/>
              </a:xfrm>
            </p:grpSpPr>
            <p:cxnSp>
              <p:nvCxnSpPr>
                <p:cNvPr id="294" name="Straight Connector 293">
                  <a:extLst>
                    <a:ext uri="{FF2B5EF4-FFF2-40B4-BE49-F238E27FC236}">
                      <a16:creationId xmlns:a16="http://schemas.microsoft.com/office/drawing/2014/main" id="{6E1D5895-7A1A-4423-BB44-E918F8094253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295" name="Straight Connector 294">
                  <a:extLst>
                    <a:ext uri="{FF2B5EF4-FFF2-40B4-BE49-F238E27FC236}">
                      <a16:creationId xmlns:a16="http://schemas.microsoft.com/office/drawing/2014/main" id="{AE468ADA-C07C-4D09-A7B8-11479A80020B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4D6A5B09-5C1A-4C13-A57B-4FD2240EF1D5}"/>
                  </a:ext>
                </a:extLst>
              </p:cNvPr>
              <p:cNvGrpSpPr/>
              <p:nvPr/>
            </p:nvGrpSpPr>
            <p:grpSpPr>
              <a:xfrm>
                <a:off x="3987402" y="2328864"/>
                <a:ext cx="58736" cy="58736"/>
                <a:chOff x="4958953" y="2305050"/>
                <a:chExt cx="44450" cy="44450"/>
              </a:xfrm>
            </p:grpSpPr>
            <p:cxnSp>
              <p:nvCxnSpPr>
                <p:cNvPr id="292" name="Straight Connector 291">
                  <a:extLst>
                    <a:ext uri="{FF2B5EF4-FFF2-40B4-BE49-F238E27FC236}">
                      <a16:creationId xmlns:a16="http://schemas.microsoft.com/office/drawing/2014/main" id="{3A34C1F1-D739-4921-81F4-F5AA511915FE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293" name="Straight Connector 292">
                  <a:extLst>
                    <a:ext uri="{FF2B5EF4-FFF2-40B4-BE49-F238E27FC236}">
                      <a16:creationId xmlns:a16="http://schemas.microsoft.com/office/drawing/2014/main" id="{11FC20CA-D100-4812-81A4-0437DFA196C2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E5C499ED-2E31-44C0-B037-5B1AC9D2B06A}"/>
                  </a:ext>
                </a:extLst>
              </p:cNvPr>
              <p:cNvGrpSpPr/>
              <p:nvPr/>
            </p:nvGrpSpPr>
            <p:grpSpPr>
              <a:xfrm>
                <a:off x="3963589" y="2328864"/>
                <a:ext cx="58736" cy="58736"/>
                <a:chOff x="4958953" y="2305050"/>
                <a:chExt cx="44450" cy="44450"/>
              </a:xfrm>
            </p:grpSpPr>
            <p:cxnSp>
              <p:nvCxnSpPr>
                <p:cNvPr id="290" name="Straight Connector 289">
                  <a:extLst>
                    <a:ext uri="{FF2B5EF4-FFF2-40B4-BE49-F238E27FC236}">
                      <a16:creationId xmlns:a16="http://schemas.microsoft.com/office/drawing/2014/main" id="{AEF0651D-EB29-4BD0-9FD5-D6FA0CCCCD50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291" name="Straight Connector 290">
                  <a:extLst>
                    <a:ext uri="{FF2B5EF4-FFF2-40B4-BE49-F238E27FC236}">
                      <a16:creationId xmlns:a16="http://schemas.microsoft.com/office/drawing/2014/main" id="{2211D6C4-1991-47B5-B6CC-503B4BDF7AD8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E4E95B04-4EC8-4599-9056-D6536AB3E898}"/>
                  </a:ext>
                </a:extLst>
              </p:cNvPr>
              <p:cNvGrpSpPr/>
              <p:nvPr/>
            </p:nvGrpSpPr>
            <p:grpSpPr>
              <a:xfrm>
                <a:off x="3930252" y="2328864"/>
                <a:ext cx="58736" cy="58736"/>
                <a:chOff x="4958953" y="2305050"/>
                <a:chExt cx="44450" cy="44450"/>
              </a:xfrm>
            </p:grpSpPr>
            <p:cxnSp>
              <p:nvCxnSpPr>
                <p:cNvPr id="288" name="Straight Connector 287">
                  <a:extLst>
                    <a:ext uri="{FF2B5EF4-FFF2-40B4-BE49-F238E27FC236}">
                      <a16:creationId xmlns:a16="http://schemas.microsoft.com/office/drawing/2014/main" id="{810677BB-2294-4669-B01F-BFA03CC3122F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289" name="Straight Connector 288">
                  <a:extLst>
                    <a:ext uri="{FF2B5EF4-FFF2-40B4-BE49-F238E27FC236}">
                      <a16:creationId xmlns:a16="http://schemas.microsoft.com/office/drawing/2014/main" id="{0B847E96-D757-4753-AC6E-81EBF5986C5D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D182CA55-AF81-4C5F-A145-B8137CE55C0A}"/>
                  </a:ext>
                </a:extLst>
              </p:cNvPr>
              <p:cNvGrpSpPr/>
              <p:nvPr/>
            </p:nvGrpSpPr>
            <p:grpSpPr>
              <a:xfrm>
                <a:off x="3920727" y="2328864"/>
                <a:ext cx="58736" cy="58736"/>
                <a:chOff x="4958953" y="2305050"/>
                <a:chExt cx="44450" cy="44450"/>
              </a:xfrm>
            </p:grpSpPr>
            <p:cxnSp>
              <p:nvCxnSpPr>
                <p:cNvPr id="286" name="Straight Connector 285">
                  <a:extLst>
                    <a:ext uri="{FF2B5EF4-FFF2-40B4-BE49-F238E27FC236}">
                      <a16:creationId xmlns:a16="http://schemas.microsoft.com/office/drawing/2014/main" id="{C67901BE-CC3B-4842-AE20-E0E4B6BBC992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287" name="Straight Connector 286">
                  <a:extLst>
                    <a:ext uri="{FF2B5EF4-FFF2-40B4-BE49-F238E27FC236}">
                      <a16:creationId xmlns:a16="http://schemas.microsoft.com/office/drawing/2014/main" id="{2105EC23-5082-4512-A9D4-57BF9A697AE9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B3B84240-D27C-430D-B564-C1B29ECB2E26}"/>
                  </a:ext>
                </a:extLst>
              </p:cNvPr>
              <p:cNvGrpSpPr/>
              <p:nvPr/>
            </p:nvGrpSpPr>
            <p:grpSpPr>
              <a:xfrm>
                <a:off x="3908821" y="2328864"/>
                <a:ext cx="58736" cy="58736"/>
                <a:chOff x="4958953" y="2305050"/>
                <a:chExt cx="44450" cy="44450"/>
              </a:xfrm>
            </p:grpSpPr>
            <p:cxnSp>
              <p:nvCxnSpPr>
                <p:cNvPr id="284" name="Straight Connector 283">
                  <a:extLst>
                    <a:ext uri="{FF2B5EF4-FFF2-40B4-BE49-F238E27FC236}">
                      <a16:creationId xmlns:a16="http://schemas.microsoft.com/office/drawing/2014/main" id="{0025EF92-F9DF-4169-B08D-C3BC86A4AC64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285" name="Straight Connector 284">
                  <a:extLst>
                    <a:ext uri="{FF2B5EF4-FFF2-40B4-BE49-F238E27FC236}">
                      <a16:creationId xmlns:a16="http://schemas.microsoft.com/office/drawing/2014/main" id="{0C238A39-0FC1-4CFD-A112-B1A2ADA79F8A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4E21967E-DE1F-47AE-A427-B52CB5377BC0}"/>
                  </a:ext>
                </a:extLst>
              </p:cNvPr>
              <p:cNvGrpSpPr/>
              <p:nvPr/>
            </p:nvGrpSpPr>
            <p:grpSpPr>
              <a:xfrm>
                <a:off x="3885008" y="2328864"/>
                <a:ext cx="58736" cy="58736"/>
                <a:chOff x="4958953" y="2305050"/>
                <a:chExt cx="44450" cy="44450"/>
              </a:xfrm>
            </p:grpSpPr>
            <p:cxnSp>
              <p:nvCxnSpPr>
                <p:cNvPr id="282" name="Straight Connector 281">
                  <a:extLst>
                    <a:ext uri="{FF2B5EF4-FFF2-40B4-BE49-F238E27FC236}">
                      <a16:creationId xmlns:a16="http://schemas.microsoft.com/office/drawing/2014/main" id="{25C6D3A9-9D02-4B6C-BEC9-ADFD734B4EBA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283" name="Straight Connector 282">
                  <a:extLst>
                    <a:ext uri="{FF2B5EF4-FFF2-40B4-BE49-F238E27FC236}">
                      <a16:creationId xmlns:a16="http://schemas.microsoft.com/office/drawing/2014/main" id="{4DBF5DD5-4B02-45F6-8A81-5BEAE8E7B899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5A0EE69C-5284-406D-AEB8-971E0184B34F}"/>
                  </a:ext>
                </a:extLst>
              </p:cNvPr>
              <p:cNvGrpSpPr/>
              <p:nvPr/>
            </p:nvGrpSpPr>
            <p:grpSpPr>
              <a:xfrm>
                <a:off x="3873102" y="2328864"/>
                <a:ext cx="58736" cy="58736"/>
                <a:chOff x="4958953" y="2305050"/>
                <a:chExt cx="44450" cy="44450"/>
              </a:xfrm>
            </p:grpSpPr>
            <p:cxnSp>
              <p:nvCxnSpPr>
                <p:cNvPr id="280" name="Straight Connector 279">
                  <a:extLst>
                    <a:ext uri="{FF2B5EF4-FFF2-40B4-BE49-F238E27FC236}">
                      <a16:creationId xmlns:a16="http://schemas.microsoft.com/office/drawing/2014/main" id="{D20FA871-D167-4D6D-9346-558ECDCEBFBF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281" name="Straight Connector 280">
                  <a:extLst>
                    <a:ext uri="{FF2B5EF4-FFF2-40B4-BE49-F238E27FC236}">
                      <a16:creationId xmlns:a16="http://schemas.microsoft.com/office/drawing/2014/main" id="{5986E006-E2E5-469F-8A12-888B60F67FC6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5FE28DC2-6EE1-40EC-AD39-72D99AAC3375}"/>
                  </a:ext>
                </a:extLst>
              </p:cNvPr>
              <p:cNvGrpSpPr/>
              <p:nvPr/>
            </p:nvGrpSpPr>
            <p:grpSpPr>
              <a:xfrm>
                <a:off x="3865958" y="2328864"/>
                <a:ext cx="58736" cy="58736"/>
                <a:chOff x="4958953" y="2305050"/>
                <a:chExt cx="44450" cy="44450"/>
              </a:xfrm>
            </p:grpSpPr>
            <p:cxnSp>
              <p:nvCxnSpPr>
                <p:cNvPr id="278" name="Straight Connector 277">
                  <a:extLst>
                    <a:ext uri="{FF2B5EF4-FFF2-40B4-BE49-F238E27FC236}">
                      <a16:creationId xmlns:a16="http://schemas.microsoft.com/office/drawing/2014/main" id="{C981438F-B075-4051-9F37-7EBF2F78FA02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279" name="Straight Connector 278">
                  <a:extLst>
                    <a:ext uri="{FF2B5EF4-FFF2-40B4-BE49-F238E27FC236}">
                      <a16:creationId xmlns:a16="http://schemas.microsoft.com/office/drawing/2014/main" id="{15631B41-5E3C-4333-B52F-DB642AE7C27E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9C53F5F1-F807-499B-A38E-D3D7C7DEE518}"/>
                  </a:ext>
                </a:extLst>
              </p:cNvPr>
              <p:cNvGrpSpPr/>
              <p:nvPr/>
            </p:nvGrpSpPr>
            <p:grpSpPr>
              <a:xfrm>
                <a:off x="3854052" y="2328864"/>
                <a:ext cx="58736" cy="58736"/>
                <a:chOff x="4958953" y="2305050"/>
                <a:chExt cx="44450" cy="44450"/>
              </a:xfrm>
            </p:grpSpPr>
            <p:cxnSp>
              <p:nvCxnSpPr>
                <p:cNvPr id="276" name="Straight Connector 275">
                  <a:extLst>
                    <a:ext uri="{FF2B5EF4-FFF2-40B4-BE49-F238E27FC236}">
                      <a16:creationId xmlns:a16="http://schemas.microsoft.com/office/drawing/2014/main" id="{2821016D-6BEE-4EA9-8DA9-1B6B69FDFEA7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277" name="Straight Connector 276">
                  <a:extLst>
                    <a:ext uri="{FF2B5EF4-FFF2-40B4-BE49-F238E27FC236}">
                      <a16:creationId xmlns:a16="http://schemas.microsoft.com/office/drawing/2014/main" id="{4C4279DF-F848-43D4-9E75-4A3D1CBC8361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5D3E1771-BEC7-49E4-8770-1902B9B5DA29}"/>
                  </a:ext>
                </a:extLst>
              </p:cNvPr>
              <p:cNvGrpSpPr/>
              <p:nvPr/>
            </p:nvGrpSpPr>
            <p:grpSpPr>
              <a:xfrm>
                <a:off x="3844527" y="2328864"/>
                <a:ext cx="58736" cy="58736"/>
                <a:chOff x="4958953" y="2305050"/>
                <a:chExt cx="44450" cy="44450"/>
              </a:xfrm>
            </p:grpSpPr>
            <p:cxnSp>
              <p:nvCxnSpPr>
                <p:cNvPr id="274" name="Straight Connector 273">
                  <a:extLst>
                    <a:ext uri="{FF2B5EF4-FFF2-40B4-BE49-F238E27FC236}">
                      <a16:creationId xmlns:a16="http://schemas.microsoft.com/office/drawing/2014/main" id="{CC63720F-16BE-4E48-BDBD-ABE124982B6A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275" name="Straight Connector 274">
                  <a:extLst>
                    <a:ext uri="{FF2B5EF4-FFF2-40B4-BE49-F238E27FC236}">
                      <a16:creationId xmlns:a16="http://schemas.microsoft.com/office/drawing/2014/main" id="{5248507B-FC6B-4829-AEC2-E76EBCCEFE02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7DDB406-8226-485C-BE11-9DB8304A7D9A}"/>
                  </a:ext>
                </a:extLst>
              </p:cNvPr>
              <p:cNvGrpSpPr/>
              <p:nvPr/>
            </p:nvGrpSpPr>
            <p:grpSpPr>
              <a:xfrm>
                <a:off x="3832620" y="2328864"/>
                <a:ext cx="58736" cy="58736"/>
                <a:chOff x="4958953" y="2305050"/>
                <a:chExt cx="44450" cy="44450"/>
              </a:xfrm>
            </p:grpSpPr>
            <p:cxnSp>
              <p:nvCxnSpPr>
                <p:cNvPr id="272" name="Straight Connector 271">
                  <a:extLst>
                    <a:ext uri="{FF2B5EF4-FFF2-40B4-BE49-F238E27FC236}">
                      <a16:creationId xmlns:a16="http://schemas.microsoft.com/office/drawing/2014/main" id="{0B2E7602-A3C9-49F3-BCA0-5A3129475088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273" name="Straight Connector 272">
                  <a:extLst>
                    <a:ext uri="{FF2B5EF4-FFF2-40B4-BE49-F238E27FC236}">
                      <a16:creationId xmlns:a16="http://schemas.microsoft.com/office/drawing/2014/main" id="{76E2A305-60E9-440D-AC44-FE0215F78E3C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8E33CA9D-CC1C-425D-B531-53EF14E901AB}"/>
                  </a:ext>
                </a:extLst>
              </p:cNvPr>
              <p:cNvGrpSpPr/>
              <p:nvPr/>
            </p:nvGrpSpPr>
            <p:grpSpPr>
              <a:xfrm>
                <a:off x="3820714" y="2328864"/>
                <a:ext cx="58736" cy="58736"/>
                <a:chOff x="4958953" y="2305050"/>
                <a:chExt cx="44450" cy="44450"/>
              </a:xfrm>
            </p:grpSpPr>
            <p:cxnSp>
              <p:nvCxnSpPr>
                <p:cNvPr id="270" name="Straight Connector 269">
                  <a:extLst>
                    <a:ext uri="{FF2B5EF4-FFF2-40B4-BE49-F238E27FC236}">
                      <a16:creationId xmlns:a16="http://schemas.microsoft.com/office/drawing/2014/main" id="{693DBD9C-F245-4D2F-B0E6-DCDEB3D3AF05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271" name="Straight Connector 270">
                  <a:extLst>
                    <a:ext uri="{FF2B5EF4-FFF2-40B4-BE49-F238E27FC236}">
                      <a16:creationId xmlns:a16="http://schemas.microsoft.com/office/drawing/2014/main" id="{43D9E8F0-37B0-4333-8247-D6E90A0EFAA7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0804EB24-593F-4062-8770-5D24FF6F4819}"/>
                  </a:ext>
                </a:extLst>
              </p:cNvPr>
              <p:cNvGrpSpPr/>
              <p:nvPr/>
            </p:nvGrpSpPr>
            <p:grpSpPr>
              <a:xfrm>
                <a:off x="3808808" y="2328864"/>
                <a:ext cx="58736" cy="58736"/>
                <a:chOff x="4958953" y="2305050"/>
                <a:chExt cx="44450" cy="44450"/>
              </a:xfrm>
            </p:grpSpPr>
            <p:cxnSp>
              <p:nvCxnSpPr>
                <p:cNvPr id="268" name="Straight Connector 267">
                  <a:extLst>
                    <a:ext uri="{FF2B5EF4-FFF2-40B4-BE49-F238E27FC236}">
                      <a16:creationId xmlns:a16="http://schemas.microsoft.com/office/drawing/2014/main" id="{C419D03B-12EB-4DC6-BF49-790A01A06D99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269" name="Straight Connector 268">
                  <a:extLst>
                    <a:ext uri="{FF2B5EF4-FFF2-40B4-BE49-F238E27FC236}">
                      <a16:creationId xmlns:a16="http://schemas.microsoft.com/office/drawing/2014/main" id="{4895261D-7A42-484E-A1EF-8D4AE00293B9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4EA762B-B454-46ED-9CE2-D784AEB119A0}"/>
                  </a:ext>
                </a:extLst>
              </p:cNvPr>
              <p:cNvGrpSpPr/>
              <p:nvPr/>
            </p:nvGrpSpPr>
            <p:grpSpPr>
              <a:xfrm>
                <a:off x="3799283" y="2328864"/>
                <a:ext cx="58736" cy="58736"/>
                <a:chOff x="4958953" y="2305050"/>
                <a:chExt cx="44450" cy="44450"/>
              </a:xfrm>
            </p:grpSpPr>
            <p:cxnSp>
              <p:nvCxnSpPr>
                <p:cNvPr id="266" name="Straight Connector 265">
                  <a:extLst>
                    <a:ext uri="{FF2B5EF4-FFF2-40B4-BE49-F238E27FC236}">
                      <a16:creationId xmlns:a16="http://schemas.microsoft.com/office/drawing/2014/main" id="{224672A1-DA4C-43A3-8D6F-BEAAC65526F2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267" name="Straight Connector 266">
                  <a:extLst>
                    <a:ext uri="{FF2B5EF4-FFF2-40B4-BE49-F238E27FC236}">
                      <a16:creationId xmlns:a16="http://schemas.microsoft.com/office/drawing/2014/main" id="{1C3487F3-C7BA-400F-8C3F-B9E6D40B6F62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072BFB9D-9B62-4E55-8483-3BA54D4D2502}"/>
                  </a:ext>
                </a:extLst>
              </p:cNvPr>
              <p:cNvGrpSpPr/>
              <p:nvPr/>
            </p:nvGrpSpPr>
            <p:grpSpPr>
              <a:xfrm>
                <a:off x="3789758" y="2316957"/>
                <a:ext cx="58736" cy="58736"/>
                <a:chOff x="4958953" y="2305050"/>
                <a:chExt cx="44450" cy="44450"/>
              </a:xfrm>
            </p:grpSpPr>
            <p:cxnSp>
              <p:nvCxnSpPr>
                <p:cNvPr id="264" name="Straight Connector 263">
                  <a:extLst>
                    <a:ext uri="{FF2B5EF4-FFF2-40B4-BE49-F238E27FC236}">
                      <a16:creationId xmlns:a16="http://schemas.microsoft.com/office/drawing/2014/main" id="{F5126C38-F510-43A9-8660-8A1B1C8C37B2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265" name="Straight Connector 264">
                  <a:extLst>
                    <a:ext uri="{FF2B5EF4-FFF2-40B4-BE49-F238E27FC236}">
                      <a16:creationId xmlns:a16="http://schemas.microsoft.com/office/drawing/2014/main" id="{AF99FFA0-A728-4957-826C-C601C3DE3EEE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7DC56F0-37D4-4842-97E9-C11B21584EBF}"/>
                  </a:ext>
                </a:extLst>
              </p:cNvPr>
              <p:cNvGrpSpPr/>
              <p:nvPr/>
            </p:nvGrpSpPr>
            <p:grpSpPr>
              <a:xfrm>
                <a:off x="3780233" y="2316957"/>
                <a:ext cx="58736" cy="58736"/>
                <a:chOff x="4958953" y="2305050"/>
                <a:chExt cx="44450" cy="44450"/>
              </a:xfrm>
            </p:grpSpPr>
            <p:cxnSp>
              <p:nvCxnSpPr>
                <p:cNvPr id="262" name="Straight Connector 261">
                  <a:extLst>
                    <a:ext uri="{FF2B5EF4-FFF2-40B4-BE49-F238E27FC236}">
                      <a16:creationId xmlns:a16="http://schemas.microsoft.com/office/drawing/2014/main" id="{B52F181E-05C6-4766-9BFD-48DC217CD6E1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263" name="Straight Connector 262">
                  <a:extLst>
                    <a:ext uri="{FF2B5EF4-FFF2-40B4-BE49-F238E27FC236}">
                      <a16:creationId xmlns:a16="http://schemas.microsoft.com/office/drawing/2014/main" id="{77919B36-DDF4-4572-85EF-67066E48EFA9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34A78A01-F682-4493-B761-7294033F5E07}"/>
                  </a:ext>
                </a:extLst>
              </p:cNvPr>
              <p:cNvGrpSpPr/>
              <p:nvPr/>
            </p:nvGrpSpPr>
            <p:grpSpPr>
              <a:xfrm>
                <a:off x="3773089" y="2316957"/>
                <a:ext cx="58736" cy="58736"/>
                <a:chOff x="4958953" y="2305050"/>
                <a:chExt cx="44450" cy="44450"/>
              </a:xfrm>
            </p:grpSpPr>
            <p:cxnSp>
              <p:nvCxnSpPr>
                <p:cNvPr id="260" name="Straight Connector 259">
                  <a:extLst>
                    <a:ext uri="{FF2B5EF4-FFF2-40B4-BE49-F238E27FC236}">
                      <a16:creationId xmlns:a16="http://schemas.microsoft.com/office/drawing/2014/main" id="{EFBC6F54-42D4-4141-987C-E6B11BA1FA0D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261" name="Straight Connector 260">
                  <a:extLst>
                    <a:ext uri="{FF2B5EF4-FFF2-40B4-BE49-F238E27FC236}">
                      <a16:creationId xmlns:a16="http://schemas.microsoft.com/office/drawing/2014/main" id="{9837BCF8-51AC-4B7E-95BA-1A3C90A20B15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07DFD865-A8CD-49CE-AFB7-1AA9DC71FA7D}"/>
                  </a:ext>
                </a:extLst>
              </p:cNvPr>
              <p:cNvGrpSpPr/>
              <p:nvPr/>
            </p:nvGrpSpPr>
            <p:grpSpPr>
              <a:xfrm>
                <a:off x="3765945" y="2316957"/>
                <a:ext cx="58736" cy="58736"/>
                <a:chOff x="4958953" y="2305050"/>
                <a:chExt cx="44450" cy="44450"/>
              </a:xfrm>
            </p:grpSpPr>
            <p:cxnSp>
              <p:nvCxnSpPr>
                <p:cNvPr id="258" name="Straight Connector 257">
                  <a:extLst>
                    <a:ext uri="{FF2B5EF4-FFF2-40B4-BE49-F238E27FC236}">
                      <a16:creationId xmlns:a16="http://schemas.microsoft.com/office/drawing/2014/main" id="{210F73E9-D5F1-4E55-B8F7-38474892D960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259" name="Straight Connector 258">
                  <a:extLst>
                    <a:ext uri="{FF2B5EF4-FFF2-40B4-BE49-F238E27FC236}">
                      <a16:creationId xmlns:a16="http://schemas.microsoft.com/office/drawing/2014/main" id="{A90FB150-F136-4A7A-AFF2-FA9F328BDD7D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3B554782-B9F6-412D-A9B6-0DB62FCA81D5}"/>
                  </a:ext>
                </a:extLst>
              </p:cNvPr>
              <p:cNvGrpSpPr/>
              <p:nvPr/>
            </p:nvGrpSpPr>
            <p:grpSpPr>
              <a:xfrm>
                <a:off x="3758801" y="2307432"/>
                <a:ext cx="58736" cy="58736"/>
                <a:chOff x="4958953" y="2305050"/>
                <a:chExt cx="44450" cy="44450"/>
              </a:xfrm>
            </p:grpSpPr>
            <p:cxnSp>
              <p:nvCxnSpPr>
                <p:cNvPr id="256" name="Straight Connector 255">
                  <a:extLst>
                    <a:ext uri="{FF2B5EF4-FFF2-40B4-BE49-F238E27FC236}">
                      <a16:creationId xmlns:a16="http://schemas.microsoft.com/office/drawing/2014/main" id="{DA876245-71DB-4370-ADA5-5DBA6381AB6A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257" name="Straight Connector 256">
                  <a:extLst>
                    <a:ext uri="{FF2B5EF4-FFF2-40B4-BE49-F238E27FC236}">
                      <a16:creationId xmlns:a16="http://schemas.microsoft.com/office/drawing/2014/main" id="{4ABDC8A8-B1EA-4C6A-B7DF-1936CE61D9F1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2FC3F032-51C3-4EBA-80D5-F4B5BDDE9862}"/>
                  </a:ext>
                </a:extLst>
              </p:cNvPr>
              <p:cNvGrpSpPr/>
              <p:nvPr/>
            </p:nvGrpSpPr>
            <p:grpSpPr>
              <a:xfrm>
                <a:off x="3751658" y="2307432"/>
                <a:ext cx="58736" cy="58736"/>
                <a:chOff x="4958953" y="2305050"/>
                <a:chExt cx="44450" cy="44450"/>
              </a:xfrm>
            </p:grpSpPr>
            <p:cxnSp>
              <p:nvCxnSpPr>
                <p:cNvPr id="254" name="Straight Connector 253">
                  <a:extLst>
                    <a:ext uri="{FF2B5EF4-FFF2-40B4-BE49-F238E27FC236}">
                      <a16:creationId xmlns:a16="http://schemas.microsoft.com/office/drawing/2014/main" id="{2465C099-08B3-43CD-96CA-CDAB601CF3F6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255" name="Straight Connector 254">
                  <a:extLst>
                    <a:ext uri="{FF2B5EF4-FFF2-40B4-BE49-F238E27FC236}">
                      <a16:creationId xmlns:a16="http://schemas.microsoft.com/office/drawing/2014/main" id="{7866A701-1157-4900-BF3A-BF26664E4583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8CAF3FCF-F2C6-412B-BD7D-F59E3E8B7F0B}"/>
                  </a:ext>
                </a:extLst>
              </p:cNvPr>
              <p:cNvGrpSpPr/>
              <p:nvPr/>
            </p:nvGrpSpPr>
            <p:grpSpPr>
              <a:xfrm>
                <a:off x="3742133" y="2307432"/>
                <a:ext cx="58736" cy="58736"/>
                <a:chOff x="4958953" y="2305050"/>
                <a:chExt cx="44450" cy="44450"/>
              </a:xfrm>
            </p:grpSpPr>
            <p:cxnSp>
              <p:nvCxnSpPr>
                <p:cNvPr id="252" name="Straight Connector 251">
                  <a:extLst>
                    <a:ext uri="{FF2B5EF4-FFF2-40B4-BE49-F238E27FC236}">
                      <a16:creationId xmlns:a16="http://schemas.microsoft.com/office/drawing/2014/main" id="{E2CA0B4C-7BBC-4CAD-9D3C-67A964764C14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253" name="Straight Connector 252">
                  <a:extLst>
                    <a:ext uri="{FF2B5EF4-FFF2-40B4-BE49-F238E27FC236}">
                      <a16:creationId xmlns:a16="http://schemas.microsoft.com/office/drawing/2014/main" id="{2D9946DE-E4EF-4AF8-A388-2B86A229637E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1D9C078B-406A-49C8-8417-255ED42EA1BB}"/>
                  </a:ext>
                </a:extLst>
              </p:cNvPr>
              <p:cNvGrpSpPr/>
              <p:nvPr/>
            </p:nvGrpSpPr>
            <p:grpSpPr>
              <a:xfrm>
                <a:off x="3730227" y="2307432"/>
                <a:ext cx="58736" cy="58736"/>
                <a:chOff x="4958953" y="2305050"/>
                <a:chExt cx="44450" cy="44450"/>
              </a:xfrm>
            </p:grpSpPr>
            <p:cxnSp>
              <p:nvCxnSpPr>
                <p:cNvPr id="250" name="Straight Connector 249">
                  <a:extLst>
                    <a:ext uri="{FF2B5EF4-FFF2-40B4-BE49-F238E27FC236}">
                      <a16:creationId xmlns:a16="http://schemas.microsoft.com/office/drawing/2014/main" id="{998F1B02-934F-4E36-A1AB-DC160DE78CC2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251" name="Straight Connector 250">
                  <a:extLst>
                    <a:ext uri="{FF2B5EF4-FFF2-40B4-BE49-F238E27FC236}">
                      <a16:creationId xmlns:a16="http://schemas.microsoft.com/office/drawing/2014/main" id="{2B3F45F3-F76F-48CD-8C24-7C9E08B99EE5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D9EE46ED-5C5F-4B48-B57D-11C03ACB2873}"/>
                  </a:ext>
                </a:extLst>
              </p:cNvPr>
              <p:cNvGrpSpPr/>
              <p:nvPr/>
            </p:nvGrpSpPr>
            <p:grpSpPr>
              <a:xfrm>
                <a:off x="3720702" y="2307432"/>
                <a:ext cx="58736" cy="58736"/>
                <a:chOff x="4958953" y="2305050"/>
                <a:chExt cx="44450" cy="44450"/>
              </a:xfrm>
            </p:grpSpPr>
            <p:cxnSp>
              <p:nvCxnSpPr>
                <p:cNvPr id="248" name="Straight Connector 247">
                  <a:extLst>
                    <a:ext uri="{FF2B5EF4-FFF2-40B4-BE49-F238E27FC236}">
                      <a16:creationId xmlns:a16="http://schemas.microsoft.com/office/drawing/2014/main" id="{467CBACB-D14F-4246-A4C5-DA81AADA2B5F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249" name="Straight Connector 248">
                  <a:extLst>
                    <a:ext uri="{FF2B5EF4-FFF2-40B4-BE49-F238E27FC236}">
                      <a16:creationId xmlns:a16="http://schemas.microsoft.com/office/drawing/2014/main" id="{3FC84A04-C0C7-48F9-9EF7-63C800CA0545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B8100111-9728-432C-8EE9-D20EF660470B}"/>
                  </a:ext>
                </a:extLst>
              </p:cNvPr>
              <p:cNvGrpSpPr/>
              <p:nvPr/>
            </p:nvGrpSpPr>
            <p:grpSpPr>
              <a:xfrm>
                <a:off x="3713558" y="2307432"/>
                <a:ext cx="58736" cy="58736"/>
                <a:chOff x="4958953" y="2305050"/>
                <a:chExt cx="44450" cy="44450"/>
              </a:xfrm>
            </p:grpSpPr>
            <p:cxnSp>
              <p:nvCxnSpPr>
                <p:cNvPr id="246" name="Straight Connector 245">
                  <a:extLst>
                    <a:ext uri="{FF2B5EF4-FFF2-40B4-BE49-F238E27FC236}">
                      <a16:creationId xmlns:a16="http://schemas.microsoft.com/office/drawing/2014/main" id="{C3A17001-0F7E-4A73-816C-A85A294ECAAF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247" name="Straight Connector 246">
                  <a:extLst>
                    <a:ext uri="{FF2B5EF4-FFF2-40B4-BE49-F238E27FC236}">
                      <a16:creationId xmlns:a16="http://schemas.microsoft.com/office/drawing/2014/main" id="{2817C69C-8C76-4253-976D-96B8C3CA820C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7F904614-931D-4D27-A3FD-69A9B4BCB69F}"/>
                  </a:ext>
                </a:extLst>
              </p:cNvPr>
              <p:cNvGrpSpPr/>
              <p:nvPr/>
            </p:nvGrpSpPr>
            <p:grpSpPr>
              <a:xfrm>
                <a:off x="3701652" y="2307432"/>
                <a:ext cx="58736" cy="58736"/>
                <a:chOff x="4958953" y="2305050"/>
                <a:chExt cx="44450" cy="44450"/>
              </a:xfrm>
            </p:grpSpPr>
            <p:cxnSp>
              <p:nvCxnSpPr>
                <p:cNvPr id="244" name="Straight Connector 243">
                  <a:extLst>
                    <a:ext uri="{FF2B5EF4-FFF2-40B4-BE49-F238E27FC236}">
                      <a16:creationId xmlns:a16="http://schemas.microsoft.com/office/drawing/2014/main" id="{D9BFABC3-D836-492E-95F4-6D8787A927A7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245" name="Straight Connector 244">
                  <a:extLst>
                    <a:ext uri="{FF2B5EF4-FFF2-40B4-BE49-F238E27FC236}">
                      <a16:creationId xmlns:a16="http://schemas.microsoft.com/office/drawing/2014/main" id="{4DB2E439-883B-4B1D-8623-4810A16727C7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9E7C55A1-4826-44EA-9775-B573C7B603AC}"/>
                  </a:ext>
                </a:extLst>
              </p:cNvPr>
              <p:cNvGrpSpPr/>
              <p:nvPr/>
            </p:nvGrpSpPr>
            <p:grpSpPr>
              <a:xfrm>
                <a:off x="3696889" y="2302669"/>
                <a:ext cx="58736" cy="58736"/>
                <a:chOff x="4958953" y="2305050"/>
                <a:chExt cx="44450" cy="44450"/>
              </a:xfrm>
            </p:grpSpPr>
            <p:cxnSp>
              <p:nvCxnSpPr>
                <p:cNvPr id="242" name="Straight Connector 241">
                  <a:extLst>
                    <a:ext uri="{FF2B5EF4-FFF2-40B4-BE49-F238E27FC236}">
                      <a16:creationId xmlns:a16="http://schemas.microsoft.com/office/drawing/2014/main" id="{CBFFDD8B-DF7D-4A92-99AE-7D4593DD9CEF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243" name="Straight Connector 242">
                  <a:extLst>
                    <a:ext uri="{FF2B5EF4-FFF2-40B4-BE49-F238E27FC236}">
                      <a16:creationId xmlns:a16="http://schemas.microsoft.com/office/drawing/2014/main" id="{FE98A42E-8EAB-496B-A443-4145D3708061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34A6DB88-441D-4CCB-81BC-CD8669709443}"/>
                  </a:ext>
                </a:extLst>
              </p:cNvPr>
              <p:cNvGrpSpPr/>
              <p:nvPr/>
            </p:nvGrpSpPr>
            <p:grpSpPr>
              <a:xfrm>
                <a:off x="3668314" y="2302669"/>
                <a:ext cx="58736" cy="58736"/>
                <a:chOff x="4958953" y="2305050"/>
                <a:chExt cx="44450" cy="44450"/>
              </a:xfrm>
            </p:grpSpPr>
            <p:cxnSp>
              <p:nvCxnSpPr>
                <p:cNvPr id="240" name="Straight Connector 239">
                  <a:extLst>
                    <a:ext uri="{FF2B5EF4-FFF2-40B4-BE49-F238E27FC236}">
                      <a16:creationId xmlns:a16="http://schemas.microsoft.com/office/drawing/2014/main" id="{71794889-BE9A-465F-B464-DEF0B360C1B7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241" name="Straight Connector 240">
                  <a:extLst>
                    <a:ext uri="{FF2B5EF4-FFF2-40B4-BE49-F238E27FC236}">
                      <a16:creationId xmlns:a16="http://schemas.microsoft.com/office/drawing/2014/main" id="{DBFD0962-A41F-40A2-A6A3-55F0C4B77A5B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87718DD4-836A-43E1-BA06-674527C8C0AA}"/>
                  </a:ext>
                </a:extLst>
              </p:cNvPr>
              <p:cNvGrpSpPr/>
              <p:nvPr/>
            </p:nvGrpSpPr>
            <p:grpSpPr>
              <a:xfrm>
                <a:off x="3656408" y="2302669"/>
                <a:ext cx="58736" cy="58736"/>
                <a:chOff x="4958953" y="2305050"/>
                <a:chExt cx="44450" cy="44450"/>
              </a:xfrm>
            </p:grpSpPr>
            <p:cxnSp>
              <p:nvCxnSpPr>
                <p:cNvPr id="238" name="Straight Connector 237">
                  <a:extLst>
                    <a:ext uri="{FF2B5EF4-FFF2-40B4-BE49-F238E27FC236}">
                      <a16:creationId xmlns:a16="http://schemas.microsoft.com/office/drawing/2014/main" id="{AF92269E-19F5-474D-9FA0-1830AD60FF7E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239" name="Straight Connector 238">
                  <a:extLst>
                    <a:ext uri="{FF2B5EF4-FFF2-40B4-BE49-F238E27FC236}">
                      <a16:creationId xmlns:a16="http://schemas.microsoft.com/office/drawing/2014/main" id="{4FA803C3-3511-4681-B7C5-485F8E92991E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C1307883-61B4-45C7-B2C2-43E1B6D1AA4E}"/>
                  </a:ext>
                </a:extLst>
              </p:cNvPr>
              <p:cNvGrpSpPr/>
              <p:nvPr/>
            </p:nvGrpSpPr>
            <p:grpSpPr>
              <a:xfrm>
                <a:off x="3620689" y="2302669"/>
                <a:ext cx="58736" cy="58736"/>
                <a:chOff x="4958953" y="2305050"/>
                <a:chExt cx="44450" cy="44450"/>
              </a:xfrm>
            </p:grpSpPr>
            <p:cxnSp>
              <p:nvCxnSpPr>
                <p:cNvPr id="236" name="Straight Connector 235">
                  <a:extLst>
                    <a:ext uri="{FF2B5EF4-FFF2-40B4-BE49-F238E27FC236}">
                      <a16:creationId xmlns:a16="http://schemas.microsoft.com/office/drawing/2014/main" id="{EBD2BF27-7BB0-46BB-8772-B13AEA1C05B6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237" name="Straight Connector 236">
                  <a:extLst>
                    <a:ext uri="{FF2B5EF4-FFF2-40B4-BE49-F238E27FC236}">
                      <a16:creationId xmlns:a16="http://schemas.microsoft.com/office/drawing/2014/main" id="{C79749FA-997D-4578-AFA5-B6475ECCC5B5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99243C2B-1404-497F-BF54-B7BF7C6FD2E4}"/>
                  </a:ext>
                </a:extLst>
              </p:cNvPr>
              <p:cNvGrpSpPr/>
              <p:nvPr/>
            </p:nvGrpSpPr>
            <p:grpSpPr>
              <a:xfrm>
                <a:off x="3592114" y="2302669"/>
                <a:ext cx="58736" cy="58736"/>
                <a:chOff x="4958953" y="2305050"/>
                <a:chExt cx="44450" cy="44450"/>
              </a:xfrm>
            </p:grpSpPr>
            <p:cxnSp>
              <p:nvCxnSpPr>
                <p:cNvPr id="234" name="Straight Connector 233">
                  <a:extLst>
                    <a:ext uri="{FF2B5EF4-FFF2-40B4-BE49-F238E27FC236}">
                      <a16:creationId xmlns:a16="http://schemas.microsoft.com/office/drawing/2014/main" id="{7A0E8E4B-57D8-41E1-81FC-88E996A35196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235" name="Straight Connector 234">
                  <a:extLst>
                    <a:ext uri="{FF2B5EF4-FFF2-40B4-BE49-F238E27FC236}">
                      <a16:creationId xmlns:a16="http://schemas.microsoft.com/office/drawing/2014/main" id="{3B7230F3-AF7C-4D4F-993F-6444039BCAEC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95BEC361-A40B-41AB-B419-359AE16AFED9}"/>
                  </a:ext>
                </a:extLst>
              </p:cNvPr>
              <p:cNvGrpSpPr/>
              <p:nvPr/>
            </p:nvGrpSpPr>
            <p:grpSpPr>
              <a:xfrm>
                <a:off x="3556396" y="2302669"/>
                <a:ext cx="58736" cy="58736"/>
                <a:chOff x="4958953" y="2305050"/>
                <a:chExt cx="44450" cy="44450"/>
              </a:xfrm>
            </p:grpSpPr>
            <p:cxnSp>
              <p:nvCxnSpPr>
                <p:cNvPr id="232" name="Straight Connector 231">
                  <a:extLst>
                    <a:ext uri="{FF2B5EF4-FFF2-40B4-BE49-F238E27FC236}">
                      <a16:creationId xmlns:a16="http://schemas.microsoft.com/office/drawing/2014/main" id="{878DC42E-9D53-473D-9C81-7134135D1A12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233" name="Straight Connector 232">
                  <a:extLst>
                    <a:ext uri="{FF2B5EF4-FFF2-40B4-BE49-F238E27FC236}">
                      <a16:creationId xmlns:a16="http://schemas.microsoft.com/office/drawing/2014/main" id="{A896AC00-6D09-4B2A-995C-AD633338963D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53720E21-F256-49C9-A23A-5252073FC2CD}"/>
                  </a:ext>
                </a:extLst>
              </p:cNvPr>
              <p:cNvGrpSpPr/>
              <p:nvPr/>
            </p:nvGrpSpPr>
            <p:grpSpPr>
              <a:xfrm>
                <a:off x="3530203" y="2302669"/>
                <a:ext cx="58736" cy="58736"/>
                <a:chOff x="4958953" y="2305050"/>
                <a:chExt cx="44450" cy="44450"/>
              </a:xfrm>
            </p:grpSpPr>
            <p:cxnSp>
              <p:nvCxnSpPr>
                <p:cNvPr id="230" name="Straight Connector 229">
                  <a:extLst>
                    <a:ext uri="{FF2B5EF4-FFF2-40B4-BE49-F238E27FC236}">
                      <a16:creationId xmlns:a16="http://schemas.microsoft.com/office/drawing/2014/main" id="{26604D4F-94A5-4A5D-9003-C7FB1558A25D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231" name="Straight Connector 230">
                  <a:extLst>
                    <a:ext uri="{FF2B5EF4-FFF2-40B4-BE49-F238E27FC236}">
                      <a16:creationId xmlns:a16="http://schemas.microsoft.com/office/drawing/2014/main" id="{05DDDF9C-1C56-4025-ACD8-6D161D63518D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F3144498-697A-49F1-9497-B693449B4532}"/>
                  </a:ext>
                </a:extLst>
              </p:cNvPr>
              <p:cNvGrpSpPr/>
              <p:nvPr/>
            </p:nvGrpSpPr>
            <p:grpSpPr>
              <a:xfrm>
                <a:off x="3520678" y="2302669"/>
                <a:ext cx="58736" cy="58736"/>
                <a:chOff x="4958953" y="2305050"/>
                <a:chExt cx="44450" cy="44450"/>
              </a:xfrm>
            </p:grpSpPr>
            <p:cxnSp>
              <p:nvCxnSpPr>
                <p:cNvPr id="228" name="Straight Connector 227">
                  <a:extLst>
                    <a:ext uri="{FF2B5EF4-FFF2-40B4-BE49-F238E27FC236}">
                      <a16:creationId xmlns:a16="http://schemas.microsoft.com/office/drawing/2014/main" id="{B4E7EB39-FD0A-491E-84E7-C5D058A2A6B9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229" name="Straight Connector 228">
                  <a:extLst>
                    <a:ext uri="{FF2B5EF4-FFF2-40B4-BE49-F238E27FC236}">
                      <a16:creationId xmlns:a16="http://schemas.microsoft.com/office/drawing/2014/main" id="{AA17D30B-E03F-4287-AABC-F19D4D60414C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820D005F-2E53-4D83-9F65-48E9D5350B94}"/>
                  </a:ext>
                </a:extLst>
              </p:cNvPr>
              <p:cNvGrpSpPr/>
              <p:nvPr/>
            </p:nvGrpSpPr>
            <p:grpSpPr>
              <a:xfrm>
                <a:off x="3511153" y="2302669"/>
                <a:ext cx="58736" cy="58736"/>
                <a:chOff x="4958953" y="2305050"/>
                <a:chExt cx="44450" cy="44450"/>
              </a:xfrm>
            </p:grpSpPr>
            <p:cxnSp>
              <p:nvCxnSpPr>
                <p:cNvPr id="226" name="Straight Connector 225">
                  <a:extLst>
                    <a:ext uri="{FF2B5EF4-FFF2-40B4-BE49-F238E27FC236}">
                      <a16:creationId xmlns:a16="http://schemas.microsoft.com/office/drawing/2014/main" id="{BE225AFE-724C-483E-ABCC-D7363C1A480F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227" name="Straight Connector 226">
                  <a:extLst>
                    <a:ext uri="{FF2B5EF4-FFF2-40B4-BE49-F238E27FC236}">
                      <a16:creationId xmlns:a16="http://schemas.microsoft.com/office/drawing/2014/main" id="{8736E0DC-0A30-42E3-8203-470873147276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B99D3960-CDB7-4CE2-BC98-0EE9CC3068FE}"/>
                  </a:ext>
                </a:extLst>
              </p:cNvPr>
              <p:cNvGrpSpPr/>
              <p:nvPr/>
            </p:nvGrpSpPr>
            <p:grpSpPr>
              <a:xfrm>
                <a:off x="3496865" y="2302669"/>
                <a:ext cx="58736" cy="58736"/>
                <a:chOff x="4958953" y="2305050"/>
                <a:chExt cx="44450" cy="44450"/>
              </a:xfrm>
            </p:grpSpPr>
            <p:cxnSp>
              <p:nvCxnSpPr>
                <p:cNvPr id="224" name="Straight Connector 223">
                  <a:extLst>
                    <a:ext uri="{FF2B5EF4-FFF2-40B4-BE49-F238E27FC236}">
                      <a16:creationId xmlns:a16="http://schemas.microsoft.com/office/drawing/2014/main" id="{B2737514-8582-4ED1-9D5C-54B3FD3905F4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225" name="Straight Connector 224">
                  <a:extLst>
                    <a:ext uri="{FF2B5EF4-FFF2-40B4-BE49-F238E27FC236}">
                      <a16:creationId xmlns:a16="http://schemas.microsoft.com/office/drawing/2014/main" id="{3CC28BD5-6B32-4851-81E4-A3DE7C1911B7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33366FC9-1F9F-484B-8396-B082EA4D7677}"/>
                  </a:ext>
                </a:extLst>
              </p:cNvPr>
              <p:cNvGrpSpPr/>
              <p:nvPr/>
            </p:nvGrpSpPr>
            <p:grpSpPr>
              <a:xfrm>
                <a:off x="3480196" y="2302669"/>
                <a:ext cx="58736" cy="58736"/>
                <a:chOff x="4958953" y="2305050"/>
                <a:chExt cx="44450" cy="44450"/>
              </a:xfrm>
            </p:grpSpPr>
            <p:cxnSp>
              <p:nvCxnSpPr>
                <p:cNvPr id="222" name="Straight Connector 221">
                  <a:extLst>
                    <a:ext uri="{FF2B5EF4-FFF2-40B4-BE49-F238E27FC236}">
                      <a16:creationId xmlns:a16="http://schemas.microsoft.com/office/drawing/2014/main" id="{6302FF53-D534-4A0D-9FFF-F27CB15C6FFB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223" name="Straight Connector 222">
                  <a:extLst>
                    <a:ext uri="{FF2B5EF4-FFF2-40B4-BE49-F238E27FC236}">
                      <a16:creationId xmlns:a16="http://schemas.microsoft.com/office/drawing/2014/main" id="{C1D49DDD-11AB-4147-BFDF-2A312F172885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15994814-4BE6-42F9-B3B8-4CA8B30DCF90}"/>
                  </a:ext>
                </a:extLst>
              </p:cNvPr>
              <p:cNvGrpSpPr/>
              <p:nvPr/>
            </p:nvGrpSpPr>
            <p:grpSpPr>
              <a:xfrm>
                <a:off x="3444477" y="2302669"/>
                <a:ext cx="58736" cy="58736"/>
                <a:chOff x="4958953" y="2305050"/>
                <a:chExt cx="44450" cy="44450"/>
              </a:xfrm>
            </p:grpSpPr>
            <p:cxnSp>
              <p:nvCxnSpPr>
                <p:cNvPr id="220" name="Straight Connector 219">
                  <a:extLst>
                    <a:ext uri="{FF2B5EF4-FFF2-40B4-BE49-F238E27FC236}">
                      <a16:creationId xmlns:a16="http://schemas.microsoft.com/office/drawing/2014/main" id="{B81C0CC8-0116-42FF-A956-8422E7AB5977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221" name="Straight Connector 220">
                  <a:extLst>
                    <a:ext uri="{FF2B5EF4-FFF2-40B4-BE49-F238E27FC236}">
                      <a16:creationId xmlns:a16="http://schemas.microsoft.com/office/drawing/2014/main" id="{E86D3967-F1A8-4CAB-9535-2877421E9DED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D1DF9671-78DF-4A31-8D09-86801F61AEEC}"/>
                  </a:ext>
                </a:extLst>
              </p:cNvPr>
              <p:cNvGrpSpPr/>
              <p:nvPr/>
            </p:nvGrpSpPr>
            <p:grpSpPr>
              <a:xfrm>
                <a:off x="3451621" y="2302669"/>
                <a:ext cx="58736" cy="58736"/>
                <a:chOff x="4958953" y="2305050"/>
                <a:chExt cx="44450" cy="44450"/>
              </a:xfrm>
            </p:grpSpPr>
            <p:cxnSp>
              <p:nvCxnSpPr>
                <p:cNvPr id="218" name="Straight Connector 217">
                  <a:extLst>
                    <a:ext uri="{FF2B5EF4-FFF2-40B4-BE49-F238E27FC236}">
                      <a16:creationId xmlns:a16="http://schemas.microsoft.com/office/drawing/2014/main" id="{5734072A-53A7-45BF-8A53-55FAC36A7B0D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219" name="Straight Connector 218">
                  <a:extLst>
                    <a:ext uri="{FF2B5EF4-FFF2-40B4-BE49-F238E27FC236}">
                      <a16:creationId xmlns:a16="http://schemas.microsoft.com/office/drawing/2014/main" id="{1B64D3F9-ACDA-4154-9A25-10225D260932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A6803D88-D4D6-4C1B-B802-716EBC071CBC}"/>
                  </a:ext>
                </a:extLst>
              </p:cNvPr>
              <p:cNvGrpSpPr/>
              <p:nvPr/>
            </p:nvGrpSpPr>
            <p:grpSpPr>
              <a:xfrm>
                <a:off x="3458765" y="2302669"/>
                <a:ext cx="58736" cy="58736"/>
                <a:chOff x="4958953" y="2305050"/>
                <a:chExt cx="44450" cy="44450"/>
              </a:xfrm>
            </p:grpSpPr>
            <p:cxnSp>
              <p:nvCxnSpPr>
                <p:cNvPr id="216" name="Straight Connector 215">
                  <a:extLst>
                    <a:ext uri="{FF2B5EF4-FFF2-40B4-BE49-F238E27FC236}">
                      <a16:creationId xmlns:a16="http://schemas.microsoft.com/office/drawing/2014/main" id="{3121BF8B-E4F9-4F86-99FF-C47BF103390E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217" name="Straight Connector 216">
                  <a:extLst>
                    <a:ext uri="{FF2B5EF4-FFF2-40B4-BE49-F238E27FC236}">
                      <a16:creationId xmlns:a16="http://schemas.microsoft.com/office/drawing/2014/main" id="{4FDC1EF7-A26B-48ED-94EA-D83596C9EEE4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6F6924BD-DDD8-4E2E-948F-D0C4EFFBA13B}"/>
                  </a:ext>
                </a:extLst>
              </p:cNvPr>
              <p:cNvGrpSpPr/>
              <p:nvPr/>
            </p:nvGrpSpPr>
            <p:grpSpPr>
              <a:xfrm>
                <a:off x="3473052" y="2302669"/>
                <a:ext cx="58736" cy="58736"/>
                <a:chOff x="4958953" y="2305050"/>
                <a:chExt cx="44450" cy="44450"/>
              </a:xfrm>
            </p:grpSpPr>
            <p:cxnSp>
              <p:nvCxnSpPr>
                <p:cNvPr id="214" name="Straight Connector 213">
                  <a:extLst>
                    <a:ext uri="{FF2B5EF4-FFF2-40B4-BE49-F238E27FC236}">
                      <a16:creationId xmlns:a16="http://schemas.microsoft.com/office/drawing/2014/main" id="{3065FCF4-7B88-47EB-AD44-D3745D9B6DEB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215" name="Straight Connector 214">
                  <a:extLst>
                    <a:ext uri="{FF2B5EF4-FFF2-40B4-BE49-F238E27FC236}">
                      <a16:creationId xmlns:a16="http://schemas.microsoft.com/office/drawing/2014/main" id="{97320957-FE5B-4FA8-AA85-FA741F41CCE9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AE0C8CDD-17CC-4FE4-B8FF-3D1E71875A27}"/>
                  </a:ext>
                </a:extLst>
              </p:cNvPr>
              <p:cNvGrpSpPr/>
              <p:nvPr/>
            </p:nvGrpSpPr>
            <p:grpSpPr>
              <a:xfrm>
                <a:off x="3499246" y="2302669"/>
                <a:ext cx="58736" cy="58736"/>
                <a:chOff x="4958953" y="2305050"/>
                <a:chExt cx="44450" cy="44450"/>
              </a:xfrm>
            </p:grpSpPr>
            <p:cxnSp>
              <p:nvCxnSpPr>
                <p:cNvPr id="212" name="Straight Connector 211">
                  <a:extLst>
                    <a:ext uri="{FF2B5EF4-FFF2-40B4-BE49-F238E27FC236}">
                      <a16:creationId xmlns:a16="http://schemas.microsoft.com/office/drawing/2014/main" id="{1F7DEB9D-BF0D-4EC4-8A4C-AD88EE066AC3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213" name="Straight Connector 212">
                  <a:extLst>
                    <a:ext uri="{FF2B5EF4-FFF2-40B4-BE49-F238E27FC236}">
                      <a16:creationId xmlns:a16="http://schemas.microsoft.com/office/drawing/2014/main" id="{8483D97F-0009-4128-B4F7-F045A2F8FB7C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CEB70BB3-D6C0-43DC-A324-C2EE8CE0AD00}"/>
                  </a:ext>
                </a:extLst>
              </p:cNvPr>
              <p:cNvGrpSpPr/>
              <p:nvPr/>
            </p:nvGrpSpPr>
            <p:grpSpPr>
              <a:xfrm>
                <a:off x="3484959" y="2302669"/>
                <a:ext cx="58736" cy="58736"/>
                <a:chOff x="4958953" y="2305050"/>
                <a:chExt cx="44450" cy="44450"/>
              </a:xfrm>
            </p:grpSpPr>
            <p:cxnSp>
              <p:nvCxnSpPr>
                <p:cNvPr id="210" name="Straight Connector 209">
                  <a:extLst>
                    <a:ext uri="{FF2B5EF4-FFF2-40B4-BE49-F238E27FC236}">
                      <a16:creationId xmlns:a16="http://schemas.microsoft.com/office/drawing/2014/main" id="{103ABB39-91CD-4BC5-BE59-7BE9ECFED0C8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211" name="Straight Connector 210">
                  <a:extLst>
                    <a:ext uri="{FF2B5EF4-FFF2-40B4-BE49-F238E27FC236}">
                      <a16:creationId xmlns:a16="http://schemas.microsoft.com/office/drawing/2014/main" id="{24574C87-6E45-4AE0-9791-064210D8F5EC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6C440901-03F9-45D2-A19E-644A45C51789}"/>
                  </a:ext>
                </a:extLst>
              </p:cNvPr>
              <p:cNvGrpSpPr/>
              <p:nvPr/>
            </p:nvGrpSpPr>
            <p:grpSpPr>
              <a:xfrm>
                <a:off x="3470671" y="2302669"/>
                <a:ext cx="58736" cy="58736"/>
                <a:chOff x="4958953" y="2305050"/>
                <a:chExt cx="44450" cy="44450"/>
              </a:xfrm>
            </p:grpSpPr>
            <p:cxnSp>
              <p:nvCxnSpPr>
                <p:cNvPr id="208" name="Straight Connector 207">
                  <a:extLst>
                    <a:ext uri="{FF2B5EF4-FFF2-40B4-BE49-F238E27FC236}">
                      <a16:creationId xmlns:a16="http://schemas.microsoft.com/office/drawing/2014/main" id="{8D9A8747-70C6-4AE4-88E7-AA4D0E14D83F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209" name="Straight Connector 208">
                  <a:extLst>
                    <a:ext uri="{FF2B5EF4-FFF2-40B4-BE49-F238E27FC236}">
                      <a16:creationId xmlns:a16="http://schemas.microsoft.com/office/drawing/2014/main" id="{15B1E0A4-ED19-4E6D-A0FA-9459741DB643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7C67FE2B-2159-4C46-81C8-6A6A02E80ED3}"/>
                  </a:ext>
                </a:extLst>
              </p:cNvPr>
              <p:cNvGrpSpPr/>
              <p:nvPr/>
            </p:nvGrpSpPr>
            <p:grpSpPr>
              <a:xfrm>
                <a:off x="3406377" y="2302669"/>
                <a:ext cx="58736" cy="58736"/>
                <a:chOff x="4958953" y="2305050"/>
                <a:chExt cx="44450" cy="44450"/>
              </a:xfrm>
            </p:grpSpPr>
            <p:cxnSp>
              <p:nvCxnSpPr>
                <p:cNvPr id="206" name="Straight Connector 205">
                  <a:extLst>
                    <a:ext uri="{FF2B5EF4-FFF2-40B4-BE49-F238E27FC236}">
                      <a16:creationId xmlns:a16="http://schemas.microsoft.com/office/drawing/2014/main" id="{5E173210-A850-4B80-87AF-94D07388638C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207" name="Straight Connector 206">
                  <a:extLst>
                    <a:ext uri="{FF2B5EF4-FFF2-40B4-BE49-F238E27FC236}">
                      <a16:creationId xmlns:a16="http://schemas.microsoft.com/office/drawing/2014/main" id="{C8875225-EE11-4B5D-B63A-2183E1921F46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ED63CDEF-9520-4B6C-805B-269411984CAE}"/>
                  </a:ext>
                </a:extLst>
              </p:cNvPr>
              <p:cNvGrpSpPr/>
              <p:nvPr/>
            </p:nvGrpSpPr>
            <p:grpSpPr>
              <a:xfrm>
                <a:off x="3396852" y="2302669"/>
                <a:ext cx="58736" cy="58736"/>
                <a:chOff x="4958953" y="2305050"/>
                <a:chExt cx="44450" cy="44450"/>
              </a:xfrm>
            </p:grpSpPr>
            <p:cxnSp>
              <p:nvCxnSpPr>
                <p:cNvPr id="204" name="Straight Connector 203">
                  <a:extLst>
                    <a:ext uri="{FF2B5EF4-FFF2-40B4-BE49-F238E27FC236}">
                      <a16:creationId xmlns:a16="http://schemas.microsoft.com/office/drawing/2014/main" id="{690A6B88-CC51-4F8C-A328-B9D6859A05ED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205" name="Straight Connector 204">
                  <a:extLst>
                    <a:ext uri="{FF2B5EF4-FFF2-40B4-BE49-F238E27FC236}">
                      <a16:creationId xmlns:a16="http://schemas.microsoft.com/office/drawing/2014/main" id="{069FCD73-4CB5-4A91-8D26-C4168609A2F7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9C497F08-8663-40DA-A145-F3674CC9B828}"/>
                  </a:ext>
                </a:extLst>
              </p:cNvPr>
              <p:cNvGrpSpPr/>
              <p:nvPr/>
            </p:nvGrpSpPr>
            <p:grpSpPr>
              <a:xfrm>
                <a:off x="3389709" y="2302669"/>
                <a:ext cx="58736" cy="58736"/>
                <a:chOff x="4958953" y="2305050"/>
                <a:chExt cx="44450" cy="44450"/>
              </a:xfrm>
            </p:grpSpPr>
            <p:cxnSp>
              <p:nvCxnSpPr>
                <p:cNvPr id="202" name="Straight Connector 201">
                  <a:extLst>
                    <a:ext uri="{FF2B5EF4-FFF2-40B4-BE49-F238E27FC236}">
                      <a16:creationId xmlns:a16="http://schemas.microsoft.com/office/drawing/2014/main" id="{03D803D8-930E-4CED-AFB6-E09525B8EA70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203" name="Straight Connector 202">
                  <a:extLst>
                    <a:ext uri="{FF2B5EF4-FFF2-40B4-BE49-F238E27FC236}">
                      <a16:creationId xmlns:a16="http://schemas.microsoft.com/office/drawing/2014/main" id="{27D4C03E-00FC-41D7-A005-63476A89973B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09EC1B20-3838-4721-BCBA-31FA3EE6082B}"/>
                  </a:ext>
                </a:extLst>
              </p:cNvPr>
              <p:cNvGrpSpPr/>
              <p:nvPr/>
            </p:nvGrpSpPr>
            <p:grpSpPr>
              <a:xfrm>
                <a:off x="3382566" y="2302669"/>
                <a:ext cx="58736" cy="58736"/>
                <a:chOff x="4958953" y="2305050"/>
                <a:chExt cx="44450" cy="44450"/>
              </a:xfrm>
            </p:grpSpPr>
            <p:cxnSp>
              <p:nvCxnSpPr>
                <p:cNvPr id="200" name="Straight Connector 199">
                  <a:extLst>
                    <a:ext uri="{FF2B5EF4-FFF2-40B4-BE49-F238E27FC236}">
                      <a16:creationId xmlns:a16="http://schemas.microsoft.com/office/drawing/2014/main" id="{59CFE5E8-6D2A-43DD-80B8-1658875B243A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201" name="Straight Connector 200">
                  <a:extLst>
                    <a:ext uri="{FF2B5EF4-FFF2-40B4-BE49-F238E27FC236}">
                      <a16:creationId xmlns:a16="http://schemas.microsoft.com/office/drawing/2014/main" id="{F869C3FF-74F2-4AC4-AA9C-4A9CFACF9A2F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9930BE2B-0AB4-48E2-96BC-D8FBB5B5FB60}"/>
                  </a:ext>
                </a:extLst>
              </p:cNvPr>
              <p:cNvGrpSpPr/>
              <p:nvPr/>
            </p:nvGrpSpPr>
            <p:grpSpPr>
              <a:xfrm>
                <a:off x="3332559" y="2300288"/>
                <a:ext cx="58736" cy="58736"/>
                <a:chOff x="4958953" y="2305050"/>
                <a:chExt cx="44450" cy="44450"/>
              </a:xfrm>
            </p:grpSpPr>
            <p:cxnSp>
              <p:nvCxnSpPr>
                <p:cNvPr id="198" name="Straight Connector 197">
                  <a:extLst>
                    <a:ext uri="{FF2B5EF4-FFF2-40B4-BE49-F238E27FC236}">
                      <a16:creationId xmlns:a16="http://schemas.microsoft.com/office/drawing/2014/main" id="{0C619B31-2150-46C8-AA26-E900C787A10E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199" name="Straight Connector 198">
                  <a:extLst>
                    <a:ext uri="{FF2B5EF4-FFF2-40B4-BE49-F238E27FC236}">
                      <a16:creationId xmlns:a16="http://schemas.microsoft.com/office/drawing/2014/main" id="{E3186071-8607-40D4-AE54-8D39576169C0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BD07A450-E13C-4BA5-B7C1-821F0D123FF8}"/>
                  </a:ext>
                </a:extLst>
              </p:cNvPr>
              <p:cNvGrpSpPr/>
              <p:nvPr/>
            </p:nvGrpSpPr>
            <p:grpSpPr>
              <a:xfrm>
                <a:off x="3320653" y="2300288"/>
                <a:ext cx="58736" cy="58736"/>
                <a:chOff x="4958953" y="2305050"/>
                <a:chExt cx="44450" cy="44450"/>
              </a:xfrm>
            </p:grpSpPr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id="{7403EEC7-155B-4F9E-BC6F-AC29A1DED36F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id="{2C0B3C2B-C6AA-4309-953B-37D22820A844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54429829-BEFA-475F-972F-47D38AC29FF8}"/>
                  </a:ext>
                </a:extLst>
              </p:cNvPr>
              <p:cNvGrpSpPr/>
              <p:nvPr/>
            </p:nvGrpSpPr>
            <p:grpSpPr>
              <a:xfrm>
                <a:off x="3294459" y="2300288"/>
                <a:ext cx="58736" cy="58736"/>
                <a:chOff x="4958953" y="2305050"/>
                <a:chExt cx="44450" cy="44450"/>
              </a:xfrm>
            </p:grpSpPr>
            <p:cxnSp>
              <p:nvCxnSpPr>
                <p:cNvPr id="194" name="Straight Connector 193">
                  <a:extLst>
                    <a:ext uri="{FF2B5EF4-FFF2-40B4-BE49-F238E27FC236}">
                      <a16:creationId xmlns:a16="http://schemas.microsoft.com/office/drawing/2014/main" id="{4CA7669A-A089-4181-A52D-C29C83AF3621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id="{E8CC50BF-60D8-4B22-9AD4-361946AF4874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BD900B79-660D-4987-AEBF-9D6A804CA84B}"/>
                  </a:ext>
                </a:extLst>
              </p:cNvPr>
              <p:cNvGrpSpPr/>
              <p:nvPr/>
            </p:nvGrpSpPr>
            <p:grpSpPr>
              <a:xfrm>
                <a:off x="3284934" y="2300288"/>
                <a:ext cx="58736" cy="58736"/>
                <a:chOff x="4958953" y="2305050"/>
                <a:chExt cx="44450" cy="44450"/>
              </a:xfrm>
            </p:grpSpPr>
            <p:cxnSp>
              <p:nvCxnSpPr>
                <p:cNvPr id="192" name="Straight Connector 191">
                  <a:extLst>
                    <a:ext uri="{FF2B5EF4-FFF2-40B4-BE49-F238E27FC236}">
                      <a16:creationId xmlns:a16="http://schemas.microsoft.com/office/drawing/2014/main" id="{2EE6AFBA-EBFA-42AB-B6C0-F7AF4E3C7329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193" name="Straight Connector 192">
                  <a:extLst>
                    <a:ext uri="{FF2B5EF4-FFF2-40B4-BE49-F238E27FC236}">
                      <a16:creationId xmlns:a16="http://schemas.microsoft.com/office/drawing/2014/main" id="{82E4B8FA-2848-4FE8-BF82-0A228E986804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9D37934A-3779-4723-AB09-AB12007730E2}"/>
                  </a:ext>
                </a:extLst>
              </p:cNvPr>
              <p:cNvGrpSpPr/>
              <p:nvPr/>
            </p:nvGrpSpPr>
            <p:grpSpPr>
              <a:xfrm>
                <a:off x="3277791" y="2300288"/>
                <a:ext cx="58736" cy="58736"/>
                <a:chOff x="4958953" y="2305050"/>
                <a:chExt cx="44450" cy="44450"/>
              </a:xfrm>
            </p:grpSpPr>
            <p:cxnSp>
              <p:nvCxnSpPr>
                <p:cNvPr id="190" name="Straight Connector 189">
                  <a:extLst>
                    <a:ext uri="{FF2B5EF4-FFF2-40B4-BE49-F238E27FC236}">
                      <a16:creationId xmlns:a16="http://schemas.microsoft.com/office/drawing/2014/main" id="{12042660-B447-482A-A3A9-FB45B6DB37CB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191" name="Straight Connector 190">
                  <a:extLst>
                    <a:ext uri="{FF2B5EF4-FFF2-40B4-BE49-F238E27FC236}">
                      <a16:creationId xmlns:a16="http://schemas.microsoft.com/office/drawing/2014/main" id="{7163452D-F127-46CE-9DD4-246B3E30903F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C95554E8-271C-4DDA-B960-577C947994CA}"/>
                  </a:ext>
                </a:extLst>
              </p:cNvPr>
              <p:cNvGrpSpPr/>
              <p:nvPr/>
            </p:nvGrpSpPr>
            <p:grpSpPr>
              <a:xfrm>
                <a:off x="3158728" y="2288381"/>
                <a:ext cx="58736" cy="58736"/>
                <a:chOff x="4958953" y="2305050"/>
                <a:chExt cx="44450" cy="44450"/>
              </a:xfrm>
            </p:grpSpPr>
            <p:cxnSp>
              <p:nvCxnSpPr>
                <p:cNvPr id="188" name="Straight Connector 187">
                  <a:extLst>
                    <a:ext uri="{FF2B5EF4-FFF2-40B4-BE49-F238E27FC236}">
                      <a16:creationId xmlns:a16="http://schemas.microsoft.com/office/drawing/2014/main" id="{C3CC22B8-BF5C-4BB3-9924-B5E6EEB22BC8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id="{92255197-0602-44A1-AAE1-612800C7CE44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A18E85C1-5387-4948-A227-B25DE9592312}"/>
                  </a:ext>
                </a:extLst>
              </p:cNvPr>
              <p:cNvGrpSpPr/>
              <p:nvPr/>
            </p:nvGrpSpPr>
            <p:grpSpPr>
              <a:xfrm>
                <a:off x="3151584" y="2288381"/>
                <a:ext cx="58736" cy="58736"/>
                <a:chOff x="4958953" y="2305050"/>
                <a:chExt cx="44450" cy="44450"/>
              </a:xfrm>
            </p:grpSpPr>
            <p:cxnSp>
              <p:nvCxnSpPr>
                <p:cNvPr id="186" name="Straight Connector 185">
                  <a:extLst>
                    <a:ext uri="{FF2B5EF4-FFF2-40B4-BE49-F238E27FC236}">
                      <a16:creationId xmlns:a16="http://schemas.microsoft.com/office/drawing/2014/main" id="{A0A48CCC-9239-4710-A12C-775DD9F5EB87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187" name="Straight Connector 186">
                  <a:extLst>
                    <a:ext uri="{FF2B5EF4-FFF2-40B4-BE49-F238E27FC236}">
                      <a16:creationId xmlns:a16="http://schemas.microsoft.com/office/drawing/2014/main" id="{D81D2596-98A2-4CCE-B801-03A428CEBE1B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A7E6E1F6-7608-48E7-8C1F-2C3EFA5D46B4}"/>
                  </a:ext>
                </a:extLst>
              </p:cNvPr>
              <p:cNvGrpSpPr/>
              <p:nvPr/>
            </p:nvGrpSpPr>
            <p:grpSpPr>
              <a:xfrm>
                <a:off x="3049191" y="2288381"/>
                <a:ext cx="58736" cy="58736"/>
                <a:chOff x="4958953" y="2305050"/>
                <a:chExt cx="44450" cy="44450"/>
              </a:xfrm>
            </p:grpSpPr>
            <p:cxnSp>
              <p:nvCxnSpPr>
                <p:cNvPr id="184" name="Straight Connector 183">
                  <a:extLst>
                    <a:ext uri="{FF2B5EF4-FFF2-40B4-BE49-F238E27FC236}">
                      <a16:creationId xmlns:a16="http://schemas.microsoft.com/office/drawing/2014/main" id="{6C03F325-230A-4CAF-837A-A9A343416CA3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185" name="Straight Connector 184">
                  <a:extLst>
                    <a:ext uri="{FF2B5EF4-FFF2-40B4-BE49-F238E27FC236}">
                      <a16:creationId xmlns:a16="http://schemas.microsoft.com/office/drawing/2014/main" id="{FC560629-4CE0-4F8D-B39E-B9A4C450B2FA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D6A2B25B-32BD-4681-8840-D90390AB2D24}"/>
                  </a:ext>
                </a:extLst>
              </p:cNvPr>
              <p:cNvGrpSpPr/>
              <p:nvPr/>
            </p:nvGrpSpPr>
            <p:grpSpPr>
              <a:xfrm>
                <a:off x="3022997" y="2274094"/>
                <a:ext cx="58736" cy="58736"/>
                <a:chOff x="4958953" y="2305050"/>
                <a:chExt cx="44450" cy="44450"/>
              </a:xfrm>
            </p:grpSpPr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4AC8AE0D-3FA3-4A3F-A589-0B25BBB09E55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183" name="Straight Connector 182">
                  <a:extLst>
                    <a:ext uri="{FF2B5EF4-FFF2-40B4-BE49-F238E27FC236}">
                      <a16:creationId xmlns:a16="http://schemas.microsoft.com/office/drawing/2014/main" id="{39B751FE-170D-4424-A4C4-B7DA2EDBEEA0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726A3A4B-7DFA-4EA1-90AC-FFD956AE328B}"/>
                  </a:ext>
                </a:extLst>
              </p:cNvPr>
              <p:cNvGrpSpPr/>
              <p:nvPr/>
            </p:nvGrpSpPr>
            <p:grpSpPr>
              <a:xfrm>
                <a:off x="3015853" y="2274094"/>
                <a:ext cx="58736" cy="58736"/>
                <a:chOff x="4958953" y="2305050"/>
                <a:chExt cx="44450" cy="44450"/>
              </a:xfrm>
            </p:grpSpPr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id="{6154489A-A3FA-4410-BAF9-E555BDB8EE44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6E259E95-D3AE-4640-BA4F-4E456FF8E427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9F4A2BF6-1F55-49CF-B5B3-0B2597825C62}"/>
                  </a:ext>
                </a:extLst>
              </p:cNvPr>
              <p:cNvGrpSpPr/>
              <p:nvPr/>
            </p:nvGrpSpPr>
            <p:grpSpPr>
              <a:xfrm>
                <a:off x="2939653" y="2266950"/>
                <a:ext cx="58736" cy="58736"/>
                <a:chOff x="4958953" y="2305050"/>
                <a:chExt cx="44450" cy="44450"/>
              </a:xfrm>
            </p:grpSpPr>
            <p:cxnSp>
              <p:nvCxnSpPr>
                <p:cNvPr id="178" name="Straight Connector 177">
                  <a:extLst>
                    <a:ext uri="{FF2B5EF4-FFF2-40B4-BE49-F238E27FC236}">
                      <a16:creationId xmlns:a16="http://schemas.microsoft.com/office/drawing/2014/main" id="{87188429-2FFD-40C8-9B3A-2D368442A658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id="{8C01F48B-EEC2-414D-9290-BEA8A7F23B42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77C362CD-D5EF-4662-BE7C-5121D069B3C5}"/>
                  </a:ext>
                </a:extLst>
              </p:cNvPr>
              <p:cNvGrpSpPr/>
              <p:nvPr/>
            </p:nvGrpSpPr>
            <p:grpSpPr>
              <a:xfrm>
                <a:off x="2875359" y="2247900"/>
                <a:ext cx="58736" cy="58736"/>
                <a:chOff x="4958953" y="2305050"/>
                <a:chExt cx="44450" cy="44450"/>
              </a:xfrm>
            </p:grpSpPr>
            <p:cxnSp>
              <p:nvCxnSpPr>
                <p:cNvPr id="176" name="Straight Connector 175">
                  <a:extLst>
                    <a:ext uri="{FF2B5EF4-FFF2-40B4-BE49-F238E27FC236}">
                      <a16:creationId xmlns:a16="http://schemas.microsoft.com/office/drawing/2014/main" id="{0CCEAAC2-CC55-4313-A8AF-9FBEDF0768E4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id="{58B7400D-BE3A-417B-B03D-F6E0B9CCF5B4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8B10B64B-53A0-4B02-A1B0-B70FC3A00638}"/>
                  </a:ext>
                </a:extLst>
              </p:cNvPr>
              <p:cNvGrpSpPr/>
              <p:nvPr/>
            </p:nvGrpSpPr>
            <p:grpSpPr>
              <a:xfrm>
                <a:off x="2834878" y="2214562"/>
                <a:ext cx="58736" cy="58736"/>
                <a:chOff x="4958953" y="2305050"/>
                <a:chExt cx="44450" cy="44450"/>
              </a:xfrm>
            </p:grpSpPr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328495D6-2D26-4305-B78A-CEBE9A108060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175" name="Straight Connector 174">
                  <a:extLst>
                    <a:ext uri="{FF2B5EF4-FFF2-40B4-BE49-F238E27FC236}">
                      <a16:creationId xmlns:a16="http://schemas.microsoft.com/office/drawing/2014/main" id="{83888D43-23A0-488A-9D9D-E150067C04E2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3CF00987-581F-447C-B577-69EE4CB1D965}"/>
                  </a:ext>
                </a:extLst>
              </p:cNvPr>
              <p:cNvGrpSpPr/>
              <p:nvPr/>
            </p:nvGrpSpPr>
            <p:grpSpPr>
              <a:xfrm>
                <a:off x="2446735" y="2128837"/>
                <a:ext cx="58736" cy="58736"/>
                <a:chOff x="4958953" y="2305050"/>
                <a:chExt cx="44450" cy="44450"/>
              </a:xfrm>
            </p:grpSpPr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F775A256-81D5-495E-A33B-E9DC8B51105C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173" name="Straight Connector 172">
                  <a:extLst>
                    <a:ext uri="{FF2B5EF4-FFF2-40B4-BE49-F238E27FC236}">
                      <a16:creationId xmlns:a16="http://schemas.microsoft.com/office/drawing/2014/main" id="{917149D0-801F-49E5-8F88-82BE71DE15AD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07C91AB3-2312-41F8-B218-0E818676E8E8}"/>
                  </a:ext>
                </a:extLst>
              </p:cNvPr>
              <p:cNvGrpSpPr/>
              <p:nvPr/>
            </p:nvGrpSpPr>
            <p:grpSpPr>
              <a:xfrm>
                <a:off x="2420541" y="2097880"/>
                <a:ext cx="58736" cy="58736"/>
                <a:chOff x="4958953" y="2305050"/>
                <a:chExt cx="44450" cy="44450"/>
              </a:xfrm>
            </p:grpSpPr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AD1BFB0E-353C-411B-BDD3-7060435E8CB9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F93624C7-3D8C-4094-ADE6-418959A31C01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0AE9E50F-40AE-41C4-9158-F2646E8338A4}"/>
                  </a:ext>
                </a:extLst>
              </p:cNvPr>
              <p:cNvGrpSpPr/>
              <p:nvPr/>
            </p:nvGrpSpPr>
            <p:grpSpPr>
              <a:xfrm>
                <a:off x="2411016" y="2097880"/>
                <a:ext cx="58736" cy="58736"/>
                <a:chOff x="4958953" y="2305050"/>
                <a:chExt cx="44450" cy="44450"/>
              </a:xfrm>
            </p:grpSpPr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9CFC9DDA-9C73-4888-9402-709AA6D14CDA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633911AF-0E3D-4A2A-840C-2EAD7F016A79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5C3A6715-C633-4B4A-B760-A30C1B829D2C}"/>
                  </a:ext>
                </a:extLst>
              </p:cNvPr>
              <p:cNvGrpSpPr/>
              <p:nvPr/>
            </p:nvGrpSpPr>
            <p:grpSpPr>
              <a:xfrm>
                <a:off x="2396728" y="2097880"/>
                <a:ext cx="58736" cy="58736"/>
                <a:chOff x="4958953" y="2305050"/>
                <a:chExt cx="44450" cy="44450"/>
              </a:xfrm>
            </p:grpSpPr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79BEB080-BD33-43D4-9476-9227C1D4C0BC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E8164104-1410-4C89-B3F9-A57BE6DA5BA8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02C87CC8-229B-443F-B46A-4BAFA6DEDBF9}"/>
                  </a:ext>
                </a:extLst>
              </p:cNvPr>
              <p:cNvGrpSpPr/>
              <p:nvPr/>
            </p:nvGrpSpPr>
            <p:grpSpPr>
              <a:xfrm>
                <a:off x="2406253" y="2097880"/>
                <a:ext cx="58736" cy="58736"/>
                <a:chOff x="4958953" y="2305050"/>
                <a:chExt cx="44450" cy="44450"/>
              </a:xfrm>
            </p:grpSpPr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88BBF95C-0A57-49BA-A388-22E73E117425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B196F566-CE9E-49C4-ABCE-B3E24074215F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9314C14E-9C57-4ED1-80A6-CC35EE65EE33}"/>
                  </a:ext>
                </a:extLst>
              </p:cNvPr>
              <p:cNvGrpSpPr/>
              <p:nvPr/>
            </p:nvGrpSpPr>
            <p:grpSpPr>
              <a:xfrm>
                <a:off x="2387203" y="2097880"/>
                <a:ext cx="58736" cy="58736"/>
                <a:chOff x="4958953" y="2305050"/>
                <a:chExt cx="44450" cy="44450"/>
              </a:xfrm>
            </p:grpSpPr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FA91B88F-A01F-436F-924A-4E9B4DEB2C7B}"/>
                    </a:ext>
                  </a:extLst>
                </p:cNvPr>
                <p:cNvCxnSpPr/>
                <p:nvPr/>
              </p:nvCxnSpPr>
              <p:spPr>
                <a:xfrm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DEA79F05-EB1B-4994-A42F-33ECE825D461}"/>
                    </a:ext>
                  </a:extLst>
                </p:cNvPr>
                <p:cNvCxnSpPr/>
                <p:nvPr/>
              </p:nvCxnSpPr>
              <p:spPr>
                <a:xfrm rot="5400000">
                  <a:off x="4981178" y="2305050"/>
                  <a:ext cx="0" cy="44450"/>
                </a:xfrm>
                <a:prstGeom prst="line">
                  <a:avLst/>
                </a:prstGeom>
                <a:ln w="127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786E834-6B26-415B-9B34-4A9C45365FE9}"/>
              </a:ext>
            </a:extLst>
          </p:cNvPr>
          <p:cNvGrpSpPr/>
          <p:nvPr/>
        </p:nvGrpSpPr>
        <p:grpSpPr>
          <a:xfrm>
            <a:off x="1367999" y="1702162"/>
            <a:ext cx="2576499" cy="1345313"/>
            <a:chOff x="1955800" y="1768475"/>
            <a:chExt cx="2776140" cy="1038224"/>
          </a:xfrm>
        </p:grpSpPr>
        <p:sp>
          <p:nvSpPr>
            <p:cNvPr id="24" name="Freeform 79">
              <a:extLst>
                <a:ext uri="{FF2B5EF4-FFF2-40B4-BE49-F238E27FC236}">
                  <a16:creationId xmlns:a16="http://schemas.microsoft.com/office/drawing/2014/main" id="{CD494E8C-A52C-4EF0-9BC0-F2303ED49A15}"/>
                </a:ext>
              </a:extLst>
            </p:cNvPr>
            <p:cNvSpPr/>
            <p:nvPr/>
          </p:nvSpPr>
          <p:spPr>
            <a:xfrm>
              <a:off x="1955800" y="1768475"/>
              <a:ext cx="2736850" cy="1009650"/>
            </a:xfrm>
            <a:custGeom>
              <a:avLst/>
              <a:gdLst>
                <a:gd name="connsiteX0" fmla="*/ 2736850 w 2736850"/>
                <a:gd name="connsiteY0" fmla="*/ 1009650 h 1009650"/>
                <a:gd name="connsiteX1" fmla="*/ 1819275 w 2736850"/>
                <a:gd name="connsiteY1" fmla="*/ 1009650 h 1009650"/>
                <a:gd name="connsiteX2" fmla="*/ 1819275 w 2736850"/>
                <a:gd name="connsiteY2" fmla="*/ 971550 h 1009650"/>
                <a:gd name="connsiteX3" fmla="*/ 1724025 w 2736850"/>
                <a:gd name="connsiteY3" fmla="*/ 971550 h 1009650"/>
                <a:gd name="connsiteX4" fmla="*/ 1724025 w 2736850"/>
                <a:gd name="connsiteY4" fmla="*/ 930275 h 1009650"/>
                <a:gd name="connsiteX5" fmla="*/ 1308100 w 2736850"/>
                <a:gd name="connsiteY5" fmla="*/ 930275 h 1009650"/>
                <a:gd name="connsiteX6" fmla="*/ 1308100 w 2736850"/>
                <a:gd name="connsiteY6" fmla="*/ 908050 h 1009650"/>
                <a:gd name="connsiteX7" fmla="*/ 1250950 w 2736850"/>
                <a:gd name="connsiteY7" fmla="*/ 908050 h 1009650"/>
                <a:gd name="connsiteX8" fmla="*/ 1250950 w 2736850"/>
                <a:gd name="connsiteY8" fmla="*/ 873125 h 1009650"/>
                <a:gd name="connsiteX9" fmla="*/ 1209675 w 2736850"/>
                <a:gd name="connsiteY9" fmla="*/ 873125 h 1009650"/>
                <a:gd name="connsiteX10" fmla="*/ 1209675 w 2736850"/>
                <a:gd name="connsiteY10" fmla="*/ 847725 h 1009650"/>
                <a:gd name="connsiteX11" fmla="*/ 923925 w 2736850"/>
                <a:gd name="connsiteY11" fmla="*/ 847725 h 1009650"/>
                <a:gd name="connsiteX12" fmla="*/ 923925 w 2736850"/>
                <a:gd name="connsiteY12" fmla="*/ 819150 h 1009650"/>
                <a:gd name="connsiteX13" fmla="*/ 901700 w 2736850"/>
                <a:gd name="connsiteY13" fmla="*/ 819150 h 1009650"/>
                <a:gd name="connsiteX14" fmla="*/ 901700 w 2736850"/>
                <a:gd name="connsiteY14" fmla="*/ 819150 h 1009650"/>
                <a:gd name="connsiteX15" fmla="*/ 901700 w 2736850"/>
                <a:gd name="connsiteY15" fmla="*/ 800100 h 1009650"/>
                <a:gd name="connsiteX16" fmla="*/ 660400 w 2736850"/>
                <a:gd name="connsiteY16" fmla="*/ 800100 h 1009650"/>
                <a:gd name="connsiteX17" fmla="*/ 660400 w 2736850"/>
                <a:gd name="connsiteY17" fmla="*/ 771525 h 1009650"/>
                <a:gd name="connsiteX18" fmla="*/ 625475 w 2736850"/>
                <a:gd name="connsiteY18" fmla="*/ 771525 h 1009650"/>
                <a:gd name="connsiteX19" fmla="*/ 625475 w 2736850"/>
                <a:gd name="connsiteY19" fmla="*/ 739775 h 1009650"/>
                <a:gd name="connsiteX20" fmla="*/ 603250 w 2736850"/>
                <a:gd name="connsiteY20" fmla="*/ 739775 h 1009650"/>
                <a:gd name="connsiteX21" fmla="*/ 603250 w 2736850"/>
                <a:gd name="connsiteY21" fmla="*/ 679450 h 1009650"/>
                <a:gd name="connsiteX22" fmla="*/ 492125 w 2736850"/>
                <a:gd name="connsiteY22" fmla="*/ 679450 h 1009650"/>
                <a:gd name="connsiteX23" fmla="*/ 492125 w 2736850"/>
                <a:gd name="connsiteY23" fmla="*/ 638175 h 1009650"/>
                <a:gd name="connsiteX24" fmla="*/ 450850 w 2736850"/>
                <a:gd name="connsiteY24" fmla="*/ 638175 h 1009650"/>
                <a:gd name="connsiteX25" fmla="*/ 450850 w 2736850"/>
                <a:gd name="connsiteY25" fmla="*/ 517525 h 1009650"/>
                <a:gd name="connsiteX26" fmla="*/ 444500 w 2736850"/>
                <a:gd name="connsiteY26" fmla="*/ 517525 h 1009650"/>
                <a:gd name="connsiteX27" fmla="*/ 444500 w 2736850"/>
                <a:gd name="connsiteY27" fmla="*/ 495300 h 1009650"/>
                <a:gd name="connsiteX28" fmla="*/ 403225 w 2736850"/>
                <a:gd name="connsiteY28" fmla="*/ 495300 h 1009650"/>
                <a:gd name="connsiteX29" fmla="*/ 403225 w 2736850"/>
                <a:gd name="connsiteY29" fmla="*/ 460375 h 1009650"/>
                <a:gd name="connsiteX30" fmla="*/ 387350 w 2736850"/>
                <a:gd name="connsiteY30" fmla="*/ 460375 h 1009650"/>
                <a:gd name="connsiteX31" fmla="*/ 387350 w 2736850"/>
                <a:gd name="connsiteY31" fmla="*/ 431800 h 1009650"/>
                <a:gd name="connsiteX32" fmla="*/ 368300 w 2736850"/>
                <a:gd name="connsiteY32" fmla="*/ 431800 h 1009650"/>
                <a:gd name="connsiteX33" fmla="*/ 368300 w 2736850"/>
                <a:gd name="connsiteY33" fmla="*/ 409575 h 1009650"/>
                <a:gd name="connsiteX34" fmla="*/ 298450 w 2736850"/>
                <a:gd name="connsiteY34" fmla="*/ 409575 h 1009650"/>
                <a:gd name="connsiteX35" fmla="*/ 298450 w 2736850"/>
                <a:gd name="connsiteY35" fmla="*/ 384175 h 1009650"/>
                <a:gd name="connsiteX36" fmla="*/ 190500 w 2736850"/>
                <a:gd name="connsiteY36" fmla="*/ 384175 h 1009650"/>
                <a:gd name="connsiteX37" fmla="*/ 190500 w 2736850"/>
                <a:gd name="connsiteY37" fmla="*/ 330200 h 1009650"/>
                <a:gd name="connsiteX38" fmla="*/ 168275 w 2736850"/>
                <a:gd name="connsiteY38" fmla="*/ 330200 h 1009650"/>
                <a:gd name="connsiteX39" fmla="*/ 168275 w 2736850"/>
                <a:gd name="connsiteY39" fmla="*/ 304800 h 1009650"/>
                <a:gd name="connsiteX40" fmla="*/ 149225 w 2736850"/>
                <a:gd name="connsiteY40" fmla="*/ 304800 h 1009650"/>
                <a:gd name="connsiteX41" fmla="*/ 149225 w 2736850"/>
                <a:gd name="connsiteY41" fmla="*/ 212725 h 1009650"/>
                <a:gd name="connsiteX42" fmla="*/ 136525 w 2736850"/>
                <a:gd name="connsiteY42" fmla="*/ 212725 h 1009650"/>
                <a:gd name="connsiteX43" fmla="*/ 136525 w 2736850"/>
                <a:gd name="connsiteY43" fmla="*/ 180975 h 1009650"/>
                <a:gd name="connsiteX44" fmla="*/ 120650 w 2736850"/>
                <a:gd name="connsiteY44" fmla="*/ 180975 h 1009650"/>
                <a:gd name="connsiteX45" fmla="*/ 120650 w 2736850"/>
                <a:gd name="connsiteY45" fmla="*/ 158750 h 1009650"/>
                <a:gd name="connsiteX46" fmla="*/ 98425 w 2736850"/>
                <a:gd name="connsiteY46" fmla="*/ 158750 h 1009650"/>
                <a:gd name="connsiteX47" fmla="*/ 98425 w 2736850"/>
                <a:gd name="connsiteY47" fmla="*/ 136525 h 1009650"/>
                <a:gd name="connsiteX48" fmla="*/ 95250 w 2736850"/>
                <a:gd name="connsiteY48" fmla="*/ 136525 h 1009650"/>
                <a:gd name="connsiteX49" fmla="*/ 95250 w 2736850"/>
                <a:gd name="connsiteY49" fmla="*/ 79375 h 1009650"/>
                <a:gd name="connsiteX50" fmla="*/ 76200 w 2736850"/>
                <a:gd name="connsiteY50" fmla="*/ 79375 h 1009650"/>
                <a:gd name="connsiteX51" fmla="*/ 76200 w 2736850"/>
                <a:gd name="connsiteY51" fmla="*/ 53975 h 1009650"/>
                <a:gd name="connsiteX52" fmla="*/ 31750 w 2736850"/>
                <a:gd name="connsiteY52" fmla="*/ 53975 h 1009650"/>
                <a:gd name="connsiteX53" fmla="*/ 31750 w 2736850"/>
                <a:gd name="connsiteY53" fmla="*/ 25400 h 1009650"/>
                <a:gd name="connsiteX54" fmla="*/ 15875 w 2736850"/>
                <a:gd name="connsiteY54" fmla="*/ 25400 h 1009650"/>
                <a:gd name="connsiteX55" fmla="*/ 15875 w 2736850"/>
                <a:gd name="connsiteY55" fmla="*/ 0 h 1009650"/>
                <a:gd name="connsiteX56" fmla="*/ 0 w 2736850"/>
                <a:gd name="connsiteY56" fmla="*/ 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736850" h="1009650">
                  <a:moveTo>
                    <a:pt x="2736850" y="1009650"/>
                  </a:moveTo>
                  <a:lnTo>
                    <a:pt x="1819275" y="1009650"/>
                  </a:lnTo>
                  <a:lnTo>
                    <a:pt x="1819275" y="971550"/>
                  </a:lnTo>
                  <a:lnTo>
                    <a:pt x="1724025" y="971550"/>
                  </a:lnTo>
                  <a:lnTo>
                    <a:pt x="1724025" y="930275"/>
                  </a:lnTo>
                  <a:lnTo>
                    <a:pt x="1308100" y="930275"/>
                  </a:lnTo>
                  <a:lnTo>
                    <a:pt x="1308100" y="908050"/>
                  </a:lnTo>
                  <a:lnTo>
                    <a:pt x="1250950" y="908050"/>
                  </a:lnTo>
                  <a:lnTo>
                    <a:pt x="1250950" y="873125"/>
                  </a:lnTo>
                  <a:lnTo>
                    <a:pt x="1209675" y="873125"/>
                  </a:lnTo>
                  <a:lnTo>
                    <a:pt x="1209675" y="847725"/>
                  </a:lnTo>
                  <a:lnTo>
                    <a:pt x="923925" y="847725"/>
                  </a:lnTo>
                  <a:lnTo>
                    <a:pt x="923925" y="819150"/>
                  </a:lnTo>
                  <a:lnTo>
                    <a:pt x="901700" y="819150"/>
                  </a:lnTo>
                  <a:lnTo>
                    <a:pt x="901700" y="819150"/>
                  </a:lnTo>
                  <a:lnTo>
                    <a:pt x="901700" y="800100"/>
                  </a:lnTo>
                  <a:lnTo>
                    <a:pt x="660400" y="800100"/>
                  </a:lnTo>
                  <a:lnTo>
                    <a:pt x="660400" y="771525"/>
                  </a:lnTo>
                  <a:lnTo>
                    <a:pt x="625475" y="771525"/>
                  </a:lnTo>
                  <a:lnTo>
                    <a:pt x="625475" y="739775"/>
                  </a:lnTo>
                  <a:lnTo>
                    <a:pt x="603250" y="739775"/>
                  </a:lnTo>
                  <a:lnTo>
                    <a:pt x="603250" y="679450"/>
                  </a:lnTo>
                  <a:lnTo>
                    <a:pt x="492125" y="679450"/>
                  </a:lnTo>
                  <a:lnTo>
                    <a:pt x="492125" y="638175"/>
                  </a:lnTo>
                  <a:lnTo>
                    <a:pt x="450850" y="638175"/>
                  </a:lnTo>
                  <a:lnTo>
                    <a:pt x="450850" y="517525"/>
                  </a:lnTo>
                  <a:lnTo>
                    <a:pt x="444500" y="517525"/>
                  </a:lnTo>
                  <a:lnTo>
                    <a:pt x="444500" y="495300"/>
                  </a:lnTo>
                  <a:lnTo>
                    <a:pt x="403225" y="495300"/>
                  </a:lnTo>
                  <a:lnTo>
                    <a:pt x="403225" y="460375"/>
                  </a:lnTo>
                  <a:lnTo>
                    <a:pt x="387350" y="460375"/>
                  </a:lnTo>
                  <a:lnTo>
                    <a:pt x="387350" y="431800"/>
                  </a:lnTo>
                  <a:lnTo>
                    <a:pt x="368300" y="431800"/>
                  </a:lnTo>
                  <a:lnTo>
                    <a:pt x="368300" y="409575"/>
                  </a:lnTo>
                  <a:lnTo>
                    <a:pt x="298450" y="409575"/>
                  </a:lnTo>
                  <a:lnTo>
                    <a:pt x="298450" y="384175"/>
                  </a:lnTo>
                  <a:lnTo>
                    <a:pt x="190500" y="384175"/>
                  </a:lnTo>
                  <a:lnTo>
                    <a:pt x="190500" y="330200"/>
                  </a:lnTo>
                  <a:lnTo>
                    <a:pt x="168275" y="330200"/>
                  </a:lnTo>
                  <a:lnTo>
                    <a:pt x="168275" y="304800"/>
                  </a:lnTo>
                  <a:lnTo>
                    <a:pt x="149225" y="304800"/>
                  </a:lnTo>
                  <a:lnTo>
                    <a:pt x="149225" y="212725"/>
                  </a:lnTo>
                  <a:lnTo>
                    <a:pt x="136525" y="212725"/>
                  </a:lnTo>
                  <a:lnTo>
                    <a:pt x="136525" y="180975"/>
                  </a:lnTo>
                  <a:lnTo>
                    <a:pt x="120650" y="180975"/>
                  </a:lnTo>
                  <a:lnTo>
                    <a:pt x="120650" y="158750"/>
                  </a:lnTo>
                  <a:lnTo>
                    <a:pt x="98425" y="158750"/>
                  </a:lnTo>
                  <a:lnTo>
                    <a:pt x="98425" y="136525"/>
                  </a:lnTo>
                  <a:lnTo>
                    <a:pt x="95250" y="136525"/>
                  </a:lnTo>
                  <a:lnTo>
                    <a:pt x="95250" y="79375"/>
                  </a:lnTo>
                  <a:lnTo>
                    <a:pt x="76200" y="79375"/>
                  </a:lnTo>
                  <a:lnTo>
                    <a:pt x="76200" y="53975"/>
                  </a:lnTo>
                  <a:lnTo>
                    <a:pt x="31750" y="53975"/>
                  </a:lnTo>
                  <a:lnTo>
                    <a:pt x="31750" y="25400"/>
                  </a:lnTo>
                  <a:lnTo>
                    <a:pt x="15875" y="25400"/>
                  </a:lnTo>
                  <a:lnTo>
                    <a:pt x="15875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DA97C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cs typeface="Calibri" panose="020F0502020204030204" pitchFamily="34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4BB22CA-0C72-4D5E-AB25-0DADF44DB673}"/>
                </a:ext>
              </a:extLst>
            </p:cNvPr>
            <p:cNvGrpSpPr/>
            <p:nvPr/>
          </p:nvGrpSpPr>
          <p:grpSpPr>
            <a:xfrm>
              <a:off x="4673204" y="2747963"/>
              <a:ext cx="58736" cy="58736"/>
              <a:chOff x="5182792" y="2526506"/>
              <a:chExt cx="58736" cy="58736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901BA8AB-91AD-4FBE-BDF6-4B90721210B2}"/>
                  </a:ext>
                </a:extLst>
              </p:cNvPr>
              <p:cNvCxnSpPr/>
              <p:nvPr/>
            </p:nvCxnSpPr>
            <p:spPr>
              <a:xfrm>
                <a:off x="5212160" y="2526506"/>
                <a:ext cx="0" cy="58736"/>
              </a:xfrm>
              <a:prstGeom prst="line">
                <a:avLst/>
              </a:prstGeom>
              <a:ln w="12700" cap="sq">
                <a:solidFill>
                  <a:srgbClr val="FDA9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rgbClr val="000000"/>
              </a:effectRef>
              <a:fontRef idx="minor">
                <a:schemeClr val="lt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0FDA1CF0-95EA-4AEE-AD3E-0BF18DF96BD2}"/>
                  </a:ext>
                </a:extLst>
              </p:cNvPr>
              <p:cNvCxnSpPr/>
              <p:nvPr/>
            </p:nvCxnSpPr>
            <p:spPr>
              <a:xfrm rot="5400000">
                <a:off x="5212160" y="2526506"/>
                <a:ext cx="0" cy="58736"/>
              </a:xfrm>
              <a:prstGeom prst="line">
                <a:avLst/>
              </a:prstGeom>
              <a:ln w="12700" cap="sq">
                <a:solidFill>
                  <a:srgbClr val="FDA9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rgbClr val="000000"/>
              </a:effectRef>
              <a:fontRef idx="minor">
                <a:schemeClr val="lt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F7E12B3-4384-4D98-BAC6-B188CA820C8D}"/>
                </a:ext>
              </a:extLst>
            </p:cNvPr>
            <p:cNvGrpSpPr/>
            <p:nvPr/>
          </p:nvGrpSpPr>
          <p:grpSpPr>
            <a:xfrm>
              <a:off x="4580336" y="2747963"/>
              <a:ext cx="58736" cy="58736"/>
              <a:chOff x="5182792" y="2526506"/>
              <a:chExt cx="58736" cy="58736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B1F4CC07-86E7-4257-88E4-EDE1FF327029}"/>
                  </a:ext>
                </a:extLst>
              </p:cNvPr>
              <p:cNvCxnSpPr/>
              <p:nvPr/>
            </p:nvCxnSpPr>
            <p:spPr>
              <a:xfrm>
                <a:off x="5212160" y="2526506"/>
                <a:ext cx="0" cy="58736"/>
              </a:xfrm>
              <a:prstGeom prst="line">
                <a:avLst/>
              </a:prstGeom>
              <a:ln w="12700" cap="sq">
                <a:solidFill>
                  <a:srgbClr val="FDA9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rgbClr val="000000"/>
              </a:effectRef>
              <a:fontRef idx="minor">
                <a:schemeClr val="lt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7AD2D74C-4954-46BD-9289-6AA336AD4963}"/>
                  </a:ext>
                </a:extLst>
              </p:cNvPr>
              <p:cNvCxnSpPr/>
              <p:nvPr/>
            </p:nvCxnSpPr>
            <p:spPr>
              <a:xfrm rot="5400000">
                <a:off x="5212160" y="2526506"/>
                <a:ext cx="0" cy="58736"/>
              </a:xfrm>
              <a:prstGeom prst="line">
                <a:avLst/>
              </a:prstGeom>
              <a:ln w="12700" cap="sq">
                <a:solidFill>
                  <a:srgbClr val="FDA9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rgbClr val="000000"/>
              </a:effectRef>
              <a:fontRef idx="minor">
                <a:schemeClr val="lt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43F5935-09EB-4258-B276-EC9DB7AA4930}"/>
                </a:ext>
              </a:extLst>
            </p:cNvPr>
            <p:cNvGrpSpPr/>
            <p:nvPr/>
          </p:nvGrpSpPr>
          <p:grpSpPr>
            <a:xfrm>
              <a:off x="4327923" y="2747963"/>
              <a:ext cx="58736" cy="58736"/>
              <a:chOff x="5182792" y="2526506"/>
              <a:chExt cx="58736" cy="58736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31D9379A-FA0E-48AF-9AA2-0A33956CEC89}"/>
                  </a:ext>
                </a:extLst>
              </p:cNvPr>
              <p:cNvCxnSpPr/>
              <p:nvPr/>
            </p:nvCxnSpPr>
            <p:spPr>
              <a:xfrm>
                <a:off x="5212160" y="2526506"/>
                <a:ext cx="0" cy="58736"/>
              </a:xfrm>
              <a:prstGeom prst="line">
                <a:avLst/>
              </a:prstGeom>
              <a:ln w="12700" cap="sq">
                <a:solidFill>
                  <a:srgbClr val="FDA9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rgbClr val="000000"/>
              </a:effectRef>
              <a:fontRef idx="minor">
                <a:schemeClr val="lt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D0AC9774-5CE0-48F1-BC5E-0A63FE82C89B}"/>
                  </a:ext>
                </a:extLst>
              </p:cNvPr>
              <p:cNvCxnSpPr/>
              <p:nvPr/>
            </p:nvCxnSpPr>
            <p:spPr>
              <a:xfrm rot="5400000">
                <a:off x="5212160" y="2526506"/>
                <a:ext cx="0" cy="58736"/>
              </a:xfrm>
              <a:prstGeom prst="line">
                <a:avLst/>
              </a:prstGeom>
              <a:ln w="12700" cap="sq">
                <a:solidFill>
                  <a:srgbClr val="FDA9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rgbClr val="000000"/>
              </a:effectRef>
              <a:fontRef idx="minor">
                <a:schemeClr val="lt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F418600-EAAC-4760-A141-81EB66EB28C8}"/>
                </a:ext>
              </a:extLst>
            </p:cNvPr>
            <p:cNvGrpSpPr/>
            <p:nvPr/>
          </p:nvGrpSpPr>
          <p:grpSpPr>
            <a:xfrm>
              <a:off x="4068367" y="2747963"/>
              <a:ext cx="58736" cy="58736"/>
              <a:chOff x="5182792" y="2526506"/>
              <a:chExt cx="58736" cy="58736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2C9DEC9B-E54D-4C08-A522-0D4FF5479474}"/>
                  </a:ext>
                </a:extLst>
              </p:cNvPr>
              <p:cNvCxnSpPr/>
              <p:nvPr/>
            </p:nvCxnSpPr>
            <p:spPr>
              <a:xfrm>
                <a:off x="5212160" y="2526506"/>
                <a:ext cx="0" cy="58736"/>
              </a:xfrm>
              <a:prstGeom prst="line">
                <a:avLst/>
              </a:prstGeom>
              <a:ln w="12700" cap="sq">
                <a:solidFill>
                  <a:srgbClr val="FDA9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rgbClr val="000000"/>
              </a:effectRef>
              <a:fontRef idx="minor">
                <a:schemeClr val="lt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4D7F154E-312A-440F-A1C5-6D4EA99BFF51}"/>
                  </a:ext>
                </a:extLst>
              </p:cNvPr>
              <p:cNvCxnSpPr/>
              <p:nvPr/>
            </p:nvCxnSpPr>
            <p:spPr>
              <a:xfrm rot="5400000">
                <a:off x="5212160" y="2526506"/>
                <a:ext cx="0" cy="58736"/>
              </a:xfrm>
              <a:prstGeom prst="line">
                <a:avLst/>
              </a:prstGeom>
              <a:ln w="12700" cap="sq">
                <a:solidFill>
                  <a:srgbClr val="FDA9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rgbClr val="000000"/>
              </a:effectRef>
              <a:fontRef idx="minor">
                <a:schemeClr val="lt1"/>
              </a:fontRef>
            </p:style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6C1D8CB-5B98-4EF6-9FEA-B087F2495933}"/>
                </a:ext>
              </a:extLst>
            </p:cNvPr>
            <p:cNvGrpSpPr/>
            <p:nvPr/>
          </p:nvGrpSpPr>
          <p:grpSpPr>
            <a:xfrm>
              <a:off x="4004072" y="2747963"/>
              <a:ext cx="58736" cy="58736"/>
              <a:chOff x="5182792" y="2526506"/>
              <a:chExt cx="58736" cy="58736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DB74AA6E-2B89-4B26-BDFF-83BA45D86C6A}"/>
                  </a:ext>
                </a:extLst>
              </p:cNvPr>
              <p:cNvCxnSpPr/>
              <p:nvPr/>
            </p:nvCxnSpPr>
            <p:spPr>
              <a:xfrm>
                <a:off x="5212160" y="2526506"/>
                <a:ext cx="0" cy="58736"/>
              </a:xfrm>
              <a:prstGeom prst="line">
                <a:avLst/>
              </a:prstGeom>
              <a:ln w="12700" cap="sq">
                <a:solidFill>
                  <a:srgbClr val="FDA9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rgbClr val="000000"/>
              </a:effectRef>
              <a:fontRef idx="minor">
                <a:schemeClr val="lt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FE7482C5-9B8A-4ECF-9920-087D33612A7F}"/>
                  </a:ext>
                </a:extLst>
              </p:cNvPr>
              <p:cNvCxnSpPr/>
              <p:nvPr/>
            </p:nvCxnSpPr>
            <p:spPr>
              <a:xfrm rot="5400000">
                <a:off x="5212160" y="2526506"/>
                <a:ext cx="0" cy="58736"/>
              </a:xfrm>
              <a:prstGeom prst="line">
                <a:avLst/>
              </a:prstGeom>
              <a:ln w="12700" cap="sq">
                <a:solidFill>
                  <a:srgbClr val="FDA9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rgbClr val="000000"/>
              </a:effectRef>
              <a:fontRef idx="minor">
                <a:schemeClr val="lt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8F570E0-A32F-4969-A9B0-BEA508E4B15E}"/>
                </a:ext>
              </a:extLst>
            </p:cNvPr>
            <p:cNvGrpSpPr/>
            <p:nvPr/>
          </p:nvGrpSpPr>
          <p:grpSpPr>
            <a:xfrm>
              <a:off x="3606403" y="2671763"/>
              <a:ext cx="58736" cy="58736"/>
              <a:chOff x="5182792" y="2526506"/>
              <a:chExt cx="58736" cy="58736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E20586A-AE37-4785-9382-8FE3A9927743}"/>
                  </a:ext>
                </a:extLst>
              </p:cNvPr>
              <p:cNvCxnSpPr/>
              <p:nvPr/>
            </p:nvCxnSpPr>
            <p:spPr>
              <a:xfrm>
                <a:off x="5212160" y="2526506"/>
                <a:ext cx="0" cy="58736"/>
              </a:xfrm>
              <a:prstGeom prst="line">
                <a:avLst/>
              </a:prstGeom>
              <a:ln w="12700" cap="sq">
                <a:solidFill>
                  <a:srgbClr val="FDA9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rgbClr val="000000"/>
              </a:effectRef>
              <a:fontRef idx="minor">
                <a:schemeClr val="lt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A929D04B-B8DB-48E3-8E80-54C08457B0E4}"/>
                  </a:ext>
                </a:extLst>
              </p:cNvPr>
              <p:cNvCxnSpPr/>
              <p:nvPr/>
            </p:nvCxnSpPr>
            <p:spPr>
              <a:xfrm rot="5400000">
                <a:off x="5212160" y="2526506"/>
                <a:ext cx="0" cy="58736"/>
              </a:xfrm>
              <a:prstGeom prst="line">
                <a:avLst/>
              </a:prstGeom>
              <a:ln w="12700" cap="sq">
                <a:solidFill>
                  <a:srgbClr val="FDA9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rgbClr val="000000"/>
              </a:effectRef>
              <a:fontRef idx="minor">
                <a:schemeClr val="lt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57B43A9-7DF1-4875-8F50-59A4BA8B1452}"/>
                </a:ext>
              </a:extLst>
            </p:cNvPr>
            <p:cNvGrpSpPr/>
            <p:nvPr/>
          </p:nvGrpSpPr>
          <p:grpSpPr>
            <a:xfrm>
              <a:off x="3437334" y="2671763"/>
              <a:ext cx="58736" cy="58736"/>
              <a:chOff x="5182792" y="2526506"/>
              <a:chExt cx="58736" cy="58736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2EDDCFC6-5F93-428B-8BA1-10B125981B8B}"/>
                  </a:ext>
                </a:extLst>
              </p:cNvPr>
              <p:cNvCxnSpPr/>
              <p:nvPr/>
            </p:nvCxnSpPr>
            <p:spPr>
              <a:xfrm>
                <a:off x="5212160" y="2526506"/>
                <a:ext cx="0" cy="58736"/>
              </a:xfrm>
              <a:prstGeom prst="line">
                <a:avLst/>
              </a:prstGeom>
              <a:ln w="12700" cap="sq">
                <a:solidFill>
                  <a:srgbClr val="FDA9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rgbClr val="000000"/>
              </a:effectRef>
              <a:fontRef idx="minor">
                <a:schemeClr val="lt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91C4954D-AD6B-457B-A836-82C80FF6AF93}"/>
                  </a:ext>
                </a:extLst>
              </p:cNvPr>
              <p:cNvCxnSpPr/>
              <p:nvPr/>
            </p:nvCxnSpPr>
            <p:spPr>
              <a:xfrm rot="5400000">
                <a:off x="5212160" y="2526506"/>
                <a:ext cx="0" cy="58736"/>
              </a:xfrm>
              <a:prstGeom prst="line">
                <a:avLst/>
              </a:prstGeom>
              <a:ln w="12700" cap="sq">
                <a:solidFill>
                  <a:srgbClr val="FDA9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rgbClr val="000000"/>
              </a:effectRef>
              <a:fontRef idx="minor">
                <a:schemeClr val="lt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F93AD77-2EEF-4499-A61B-DD0AFA2EE862}"/>
                </a:ext>
              </a:extLst>
            </p:cNvPr>
            <p:cNvGrpSpPr/>
            <p:nvPr/>
          </p:nvGrpSpPr>
          <p:grpSpPr>
            <a:xfrm>
              <a:off x="3063478" y="2586038"/>
              <a:ext cx="58736" cy="58736"/>
              <a:chOff x="5182792" y="2526506"/>
              <a:chExt cx="58736" cy="58736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EED308DC-20F8-47B6-8309-326297AB62AC}"/>
                  </a:ext>
                </a:extLst>
              </p:cNvPr>
              <p:cNvCxnSpPr/>
              <p:nvPr/>
            </p:nvCxnSpPr>
            <p:spPr>
              <a:xfrm>
                <a:off x="5212160" y="2526506"/>
                <a:ext cx="0" cy="58736"/>
              </a:xfrm>
              <a:prstGeom prst="line">
                <a:avLst/>
              </a:prstGeom>
              <a:ln w="12700" cap="sq">
                <a:solidFill>
                  <a:srgbClr val="FDA9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rgbClr val="000000"/>
              </a:effectRef>
              <a:fontRef idx="minor">
                <a:schemeClr val="lt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1CB5AF3-3889-433E-AE4C-D7BF350D3DAA}"/>
                  </a:ext>
                </a:extLst>
              </p:cNvPr>
              <p:cNvCxnSpPr/>
              <p:nvPr/>
            </p:nvCxnSpPr>
            <p:spPr>
              <a:xfrm rot="5400000">
                <a:off x="5212160" y="2526506"/>
                <a:ext cx="0" cy="58736"/>
              </a:xfrm>
              <a:prstGeom prst="line">
                <a:avLst/>
              </a:prstGeom>
              <a:ln w="12700" cap="sq">
                <a:solidFill>
                  <a:srgbClr val="FDA9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rgbClr val="000000"/>
              </a:effectRef>
              <a:fontRef idx="minor">
                <a:schemeClr val="lt1"/>
              </a:fontRef>
            </p:style>
          </p:cxnSp>
        </p:grpSp>
      </p:grpSp>
      <p:sp>
        <p:nvSpPr>
          <p:cNvPr id="421" name="TextBox 420">
            <a:extLst>
              <a:ext uri="{FF2B5EF4-FFF2-40B4-BE49-F238E27FC236}">
                <a16:creationId xmlns:a16="http://schemas.microsoft.com/office/drawing/2014/main" id="{889939AE-3E6A-49DA-AB79-1500A97A511E}"/>
              </a:ext>
            </a:extLst>
          </p:cNvPr>
          <p:cNvSpPr txBox="1"/>
          <p:nvPr/>
        </p:nvSpPr>
        <p:spPr>
          <a:xfrm>
            <a:off x="1365053" y="1404670"/>
            <a:ext cx="295257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GB" sz="1600" b="1">
                <a:latin typeface="Calibri" panose="020F0502020204030204" pitchFamily="34" charset="0"/>
                <a:cs typeface="Calibri" panose="020F0502020204030204" pitchFamily="34" charset="0"/>
              </a:rPr>
              <a:t>ECOG PS score</a:t>
            </a:r>
            <a:r>
              <a:rPr lang="en-GB" sz="1600" b="1" baseline="30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Agrupa 2"/>
          <p:cNvGrpSpPr/>
          <p:nvPr/>
        </p:nvGrpSpPr>
        <p:grpSpPr>
          <a:xfrm>
            <a:off x="7819450" y="1622646"/>
            <a:ext cx="4001251" cy="2096326"/>
            <a:chOff x="392629" y="1363504"/>
            <a:chExt cx="4001251" cy="209632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DC18C7-5937-4974-BE93-C79E57006FF4}"/>
                </a:ext>
              </a:extLst>
            </p:cNvPr>
            <p:cNvSpPr/>
            <p:nvPr/>
          </p:nvSpPr>
          <p:spPr>
            <a:xfrm>
              <a:off x="402596" y="1530526"/>
              <a:ext cx="669109" cy="480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GB" sz="2000"/>
            </a:p>
          </p:txBody>
        </p:sp>
        <p:sp>
          <p:nvSpPr>
            <p:cNvPr id="424" name="TextBox 423">
              <a:extLst>
                <a:ext uri="{FF2B5EF4-FFF2-40B4-BE49-F238E27FC236}">
                  <a16:creationId xmlns:a16="http://schemas.microsoft.com/office/drawing/2014/main" id="{332D860F-F079-461C-B8CD-739EFE4CB6A6}"/>
                </a:ext>
              </a:extLst>
            </p:cNvPr>
            <p:cNvSpPr txBox="1"/>
            <p:nvPr/>
          </p:nvSpPr>
          <p:spPr>
            <a:xfrm>
              <a:off x="1098272" y="1383546"/>
              <a:ext cx="317097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200"/>
                </a:spcBef>
                <a:buSzPct val="100000"/>
              </a:pPr>
              <a:r>
                <a:rPr lang="en-GB" sz="1600" b="1">
                  <a:latin typeface="Calibri" panose="020F0502020204030204" pitchFamily="34" charset="0"/>
                  <a:cs typeface="Calibri" panose="020F0502020204030204" pitchFamily="34" charset="0"/>
                </a:rPr>
                <a:t>CRP level</a:t>
              </a:r>
              <a:r>
                <a:rPr lang="en-GB" sz="1600" b="1" baseline="3000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GB" sz="16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15" name="Group 514">
              <a:extLst>
                <a:ext uri="{FF2B5EF4-FFF2-40B4-BE49-F238E27FC236}">
                  <a16:creationId xmlns:a16="http://schemas.microsoft.com/office/drawing/2014/main" id="{182F3551-B2B1-4127-88AB-DF2DA83A3637}"/>
                </a:ext>
              </a:extLst>
            </p:cNvPr>
            <p:cNvGrpSpPr/>
            <p:nvPr/>
          </p:nvGrpSpPr>
          <p:grpSpPr>
            <a:xfrm>
              <a:off x="752290" y="1716167"/>
              <a:ext cx="262735" cy="1353605"/>
              <a:chOff x="1601787" y="1698866"/>
              <a:chExt cx="262735" cy="1353605"/>
            </a:xfrm>
          </p:grpSpPr>
          <p:sp>
            <p:nvSpPr>
              <p:cNvPr id="597" name="TextBox 596">
                <a:extLst>
                  <a:ext uri="{FF2B5EF4-FFF2-40B4-BE49-F238E27FC236}">
                    <a16:creationId xmlns:a16="http://schemas.microsoft.com/office/drawing/2014/main" id="{0C1F6FB1-7E14-4BCC-8C63-5D8A187F6C73}"/>
                  </a:ext>
                </a:extLst>
              </p:cNvPr>
              <p:cNvSpPr txBox="1"/>
              <p:nvPr/>
            </p:nvSpPr>
            <p:spPr>
              <a:xfrm>
                <a:off x="1684846" y="2890888"/>
                <a:ext cx="179676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ts val="1200"/>
                  </a:spcBef>
                  <a:buSzPct val="100000"/>
                </a:pPr>
                <a:r>
                  <a:rPr lang="en-GB" sz="1050"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598" name="TextBox 597">
                <a:extLst>
                  <a:ext uri="{FF2B5EF4-FFF2-40B4-BE49-F238E27FC236}">
                    <a16:creationId xmlns:a16="http://schemas.microsoft.com/office/drawing/2014/main" id="{56300379-FB94-4696-B59D-6857A6CCF327}"/>
                  </a:ext>
                </a:extLst>
              </p:cNvPr>
              <p:cNvSpPr txBox="1"/>
              <p:nvPr/>
            </p:nvSpPr>
            <p:spPr>
              <a:xfrm>
                <a:off x="1601805" y="1698866"/>
                <a:ext cx="261650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ts val="1200"/>
                  </a:spcBef>
                  <a:buSzPct val="100000"/>
                </a:pPr>
                <a:r>
                  <a:rPr lang="en-GB" sz="1050">
                    <a:cs typeface="Calibri" panose="020F0502020204030204" pitchFamily="34" charset="0"/>
                  </a:rPr>
                  <a:t>100</a:t>
                </a:r>
              </a:p>
            </p:txBody>
          </p:sp>
          <p:sp>
            <p:nvSpPr>
              <p:cNvPr id="599" name="TextBox 598">
                <a:extLst>
                  <a:ext uri="{FF2B5EF4-FFF2-40B4-BE49-F238E27FC236}">
                    <a16:creationId xmlns:a16="http://schemas.microsoft.com/office/drawing/2014/main" id="{C32D191D-410A-48A5-9A29-2D96394C91C9}"/>
                  </a:ext>
                </a:extLst>
              </p:cNvPr>
              <p:cNvSpPr txBox="1"/>
              <p:nvPr/>
            </p:nvSpPr>
            <p:spPr>
              <a:xfrm>
                <a:off x="1601787" y="2295484"/>
                <a:ext cx="261650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ts val="1200"/>
                  </a:spcBef>
                  <a:buSzPct val="100000"/>
                </a:pPr>
                <a:r>
                  <a:rPr lang="en-GB" sz="1050">
                    <a:cs typeface="Calibri" panose="020F0502020204030204" pitchFamily="34" charset="0"/>
                  </a:rPr>
                  <a:t>50</a:t>
                </a:r>
              </a:p>
            </p:txBody>
          </p:sp>
        </p:grpSp>
        <p:sp>
          <p:nvSpPr>
            <p:cNvPr id="516" name="TextBox 515">
              <a:extLst>
                <a:ext uri="{FF2B5EF4-FFF2-40B4-BE49-F238E27FC236}">
                  <a16:creationId xmlns:a16="http://schemas.microsoft.com/office/drawing/2014/main" id="{27D6FD16-DD40-4587-BFA4-F98483B9327B}"/>
                </a:ext>
              </a:extLst>
            </p:cNvPr>
            <p:cNvSpPr txBox="1"/>
            <p:nvPr/>
          </p:nvSpPr>
          <p:spPr>
            <a:xfrm rot="16200000">
              <a:off x="-436320" y="2192453"/>
              <a:ext cx="202723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200"/>
                </a:spcBef>
                <a:buSzPct val="100000"/>
              </a:pPr>
              <a:r>
                <a:rPr lang="en-GB" sz="1200" b="1">
                  <a:latin typeface="Calibri" panose="020F0502020204030204" pitchFamily="34" charset="0"/>
                  <a:cs typeface="Calibri" panose="020F0502020204030204" pitchFamily="34" charset="0"/>
                </a:rPr>
                <a:t>Free from progression </a:t>
              </a:r>
              <a:br>
                <a:rPr lang="en-GB" sz="1200" b="1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b="1">
                  <a:latin typeface="Calibri" panose="020F0502020204030204" pitchFamily="34" charset="0"/>
                  <a:cs typeface="Calibri" panose="020F0502020204030204" pitchFamily="34" charset="0"/>
                </a:rPr>
                <a:t>and death (%)</a:t>
              </a:r>
            </a:p>
          </p:txBody>
        </p:sp>
        <p:sp>
          <p:nvSpPr>
            <p:cNvPr id="517" name="TextBox 516">
              <a:extLst>
                <a:ext uri="{FF2B5EF4-FFF2-40B4-BE49-F238E27FC236}">
                  <a16:creationId xmlns:a16="http://schemas.microsoft.com/office/drawing/2014/main" id="{016233E7-D408-42F5-9149-5DFAB83237FD}"/>
                </a:ext>
              </a:extLst>
            </p:cNvPr>
            <p:cNvSpPr txBox="1"/>
            <p:nvPr/>
          </p:nvSpPr>
          <p:spPr>
            <a:xfrm>
              <a:off x="1613516" y="3275164"/>
              <a:ext cx="206744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200"/>
                </a:spcBef>
                <a:buSzPct val="100000"/>
              </a:pPr>
              <a:r>
                <a:rPr lang="en-GB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Time since infusion (months)</a:t>
              </a:r>
            </a:p>
          </p:txBody>
        </p:sp>
        <p:sp>
          <p:nvSpPr>
            <p:cNvPr id="518" name="TextBox 517">
              <a:extLst>
                <a:ext uri="{FF2B5EF4-FFF2-40B4-BE49-F238E27FC236}">
                  <a16:creationId xmlns:a16="http://schemas.microsoft.com/office/drawing/2014/main" id="{90DB2C0E-DA9E-4D6D-AC68-87349DDDDE87}"/>
                </a:ext>
              </a:extLst>
            </p:cNvPr>
            <p:cNvSpPr txBox="1"/>
            <p:nvPr/>
          </p:nvSpPr>
          <p:spPr>
            <a:xfrm>
              <a:off x="877402" y="2763524"/>
              <a:ext cx="121036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200"/>
                </a:spcBef>
                <a:buSzPct val="100000"/>
              </a:pPr>
              <a:r>
                <a:rPr lang="en-GB" sz="1200" dirty="0">
                  <a:cs typeface="Calibri" panose="020F0502020204030204" pitchFamily="34" charset="0"/>
                </a:rPr>
                <a:t>p &lt; 0.001</a:t>
              </a:r>
            </a:p>
          </p:txBody>
        </p:sp>
        <p:grpSp>
          <p:nvGrpSpPr>
            <p:cNvPr id="519" name="Group 518">
              <a:extLst>
                <a:ext uri="{FF2B5EF4-FFF2-40B4-BE49-F238E27FC236}">
                  <a16:creationId xmlns:a16="http://schemas.microsoft.com/office/drawing/2014/main" id="{0EC4548C-E6EA-4610-8473-AD20211E3C4E}"/>
                </a:ext>
              </a:extLst>
            </p:cNvPr>
            <p:cNvGrpSpPr/>
            <p:nvPr/>
          </p:nvGrpSpPr>
          <p:grpSpPr>
            <a:xfrm>
              <a:off x="2530291" y="1718308"/>
              <a:ext cx="763868" cy="184666"/>
              <a:chOff x="3379788" y="1701007"/>
              <a:chExt cx="763868" cy="184666"/>
            </a:xfrm>
          </p:grpSpPr>
          <p:sp>
            <p:nvSpPr>
              <p:cNvPr id="595" name="TextBox 594">
                <a:extLst>
                  <a:ext uri="{FF2B5EF4-FFF2-40B4-BE49-F238E27FC236}">
                    <a16:creationId xmlns:a16="http://schemas.microsoft.com/office/drawing/2014/main" id="{4D9968F7-7662-49A4-BE5A-290DC8FEF890}"/>
                  </a:ext>
                </a:extLst>
              </p:cNvPr>
              <p:cNvSpPr txBox="1"/>
              <p:nvPr/>
            </p:nvSpPr>
            <p:spPr>
              <a:xfrm>
                <a:off x="3722400" y="1701007"/>
                <a:ext cx="42125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1200"/>
                  </a:spcBef>
                  <a:buSzPct val="100000"/>
                </a:pPr>
                <a:r>
                  <a:rPr lang="en-GB" sz="1200">
                    <a:cs typeface="Calibri" panose="020F0502020204030204" pitchFamily="34" charset="0"/>
                  </a:rPr>
                  <a:t>&lt; 30</a:t>
                </a:r>
              </a:p>
            </p:txBody>
          </p:sp>
          <p:cxnSp>
            <p:nvCxnSpPr>
              <p:cNvPr id="596" name="Straight Connector 595">
                <a:extLst>
                  <a:ext uri="{FF2B5EF4-FFF2-40B4-BE49-F238E27FC236}">
                    <a16:creationId xmlns:a16="http://schemas.microsoft.com/office/drawing/2014/main" id="{0BDE7103-429C-4893-9B1C-E5A86C6C6021}"/>
                  </a:ext>
                </a:extLst>
              </p:cNvPr>
              <p:cNvCxnSpPr/>
              <p:nvPr/>
            </p:nvCxnSpPr>
            <p:spPr>
              <a:xfrm>
                <a:off x="3379788" y="1795899"/>
                <a:ext cx="254000" cy="0"/>
              </a:xfrm>
              <a:prstGeom prst="line">
                <a:avLst/>
              </a:prstGeom>
              <a:ln w="19050" cap="sq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rgbClr val="000000"/>
              </a:effectRef>
              <a:fontRef idx="minor">
                <a:schemeClr val="lt1"/>
              </a:fontRef>
            </p:style>
          </p:cxnSp>
        </p:grpSp>
        <p:sp>
          <p:nvSpPr>
            <p:cNvPr id="593" name="TextBox 592">
              <a:extLst>
                <a:ext uri="{FF2B5EF4-FFF2-40B4-BE49-F238E27FC236}">
                  <a16:creationId xmlns:a16="http://schemas.microsoft.com/office/drawing/2014/main" id="{3F1A8FE2-5CD3-4226-B73B-87C63DB4289D}"/>
                </a:ext>
              </a:extLst>
            </p:cNvPr>
            <p:cNvSpPr txBox="1"/>
            <p:nvPr/>
          </p:nvSpPr>
          <p:spPr>
            <a:xfrm>
              <a:off x="2872903" y="1862770"/>
              <a:ext cx="34039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200"/>
                </a:spcBef>
                <a:buSzPct val="100000"/>
              </a:pPr>
              <a:r>
                <a:rPr lang="en-GB" sz="1200">
                  <a:cs typeface="Calibri" panose="020F0502020204030204" pitchFamily="34" charset="0"/>
                </a:rPr>
                <a:t>&gt; 30</a:t>
              </a:r>
            </a:p>
          </p:txBody>
        </p:sp>
        <p:cxnSp>
          <p:nvCxnSpPr>
            <p:cNvPr id="594" name="Straight Connector 593">
              <a:extLst>
                <a:ext uri="{FF2B5EF4-FFF2-40B4-BE49-F238E27FC236}">
                  <a16:creationId xmlns:a16="http://schemas.microsoft.com/office/drawing/2014/main" id="{6B2B8C06-14D9-426F-9F5E-D9A3C52D000B}"/>
                </a:ext>
              </a:extLst>
            </p:cNvPr>
            <p:cNvCxnSpPr/>
            <p:nvPr/>
          </p:nvCxnSpPr>
          <p:spPr>
            <a:xfrm>
              <a:off x="2530291" y="1957662"/>
              <a:ext cx="254000" cy="0"/>
            </a:xfrm>
            <a:prstGeom prst="line">
              <a:avLst/>
            </a:prstGeom>
            <a:ln w="19050" cap="sq">
              <a:solidFill>
                <a:srgbClr val="FDA9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</p:cxnSp>
        <p:grpSp>
          <p:nvGrpSpPr>
            <p:cNvPr id="521" name="Group 520">
              <a:extLst>
                <a:ext uri="{FF2B5EF4-FFF2-40B4-BE49-F238E27FC236}">
                  <a16:creationId xmlns:a16="http://schemas.microsoft.com/office/drawing/2014/main" id="{371A9D82-A3A3-46BD-9A5F-61926C63EAE5}"/>
                </a:ext>
              </a:extLst>
            </p:cNvPr>
            <p:cNvGrpSpPr/>
            <p:nvPr/>
          </p:nvGrpSpPr>
          <p:grpSpPr>
            <a:xfrm>
              <a:off x="1013940" y="3065952"/>
              <a:ext cx="3338962" cy="153888"/>
              <a:chOff x="1473236" y="3502045"/>
              <a:chExt cx="3338962" cy="153888"/>
            </a:xfrm>
          </p:grpSpPr>
          <p:sp>
            <p:nvSpPr>
              <p:cNvPr id="587" name="TextBox 586">
                <a:extLst>
                  <a:ext uri="{FF2B5EF4-FFF2-40B4-BE49-F238E27FC236}">
                    <a16:creationId xmlns:a16="http://schemas.microsoft.com/office/drawing/2014/main" id="{33B361FA-29DC-4A41-AA27-C2288E6A5CD3}"/>
                  </a:ext>
                </a:extLst>
              </p:cNvPr>
              <p:cNvSpPr txBox="1"/>
              <p:nvPr/>
            </p:nvSpPr>
            <p:spPr>
              <a:xfrm>
                <a:off x="1473236" y="3502045"/>
                <a:ext cx="179676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200"/>
                  </a:spcBef>
                  <a:buSzPct val="100000"/>
                </a:pPr>
                <a:r>
                  <a:rPr lang="en-GB" sz="1000"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588" name="TextBox 587">
                <a:extLst>
                  <a:ext uri="{FF2B5EF4-FFF2-40B4-BE49-F238E27FC236}">
                    <a16:creationId xmlns:a16="http://schemas.microsoft.com/office/drawing/2014/main" id="{A1B6FB97-EC06-4D21-834F-0DBE149C5F76}"/>
                  </a:ext>
                </a:extLst>
              </p:cNvPr>
              <p:cNvSpPr txBox="1"/>
              <p:nvPr/>
            </p:nvSpPr>
            <p:spPr>
              <a:xfrm>
                <a:off x="2105856" y="3502045"/>
                <a:ext cx="179676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200"/>
                  </a:spcBef>
                  <a:buSzPct val="100000"/>
                </a:pPr>
                <a:r>
                  <a:rPr lang="en-GB" sz="1000"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589" name="TextBox 588">
                <a:extLst>
                  <a:ext uri="{FF2B5EF4-FFF2-40B4-BE49-F238E27FC236}">
                    <a16:creationId xmlns:a16="http://schemas.microsoft.com/office/drawing/2014/main" id="{46E5B8C5-659F-4F3C-B860-413EDDDA5AEB}"/>
                  </a:ext>
                </a:extLst>
              </p:cNvPr>
              <p:cNvSpPr txBox="1"/>
              <p:nvPr/>
            </p:nvSpPr>
            <p:spPr>
              <a:xfrm>
                <a:off x="4632522" y="3502045"/>
                <a:ext cx="179676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200"/>
                  </a:spcBef>
                  <a:buSzPct val="100000"/>
                </a:pPr>
                <a:r>
                  <a:rPr lang="en-GB" sz="1000">
                    <a:cs typeface="Calibri" panose="020F0502020204030204" pitchFamily="34" charset="0"/>
                  </a:rPr>
                  <a:t>15</a:t>
                </a:r>
              </a:p>
            </p:txBody>
          </p:sp>
          <p:sp>
            <p:nvSpPr>
              <p:cNvPr id="590" name="TextBox 589">
                <a:extLst>
                  <a:ext uri="{FF2B5EF4-FFF2-40B4-BE49-F238E27FC236}">
                    <a16:creationId xmlns:a16="http://schemas.microsoft.com/office/drawing/2014/main" id="{599BD275-E7F7-4C41-87EE-2AC49E2E1357}"/>
                  </a:ext>
                </a:extLst>
              </p:cNvPr>
              <p:cNvSpPr txBox="1"/>
              <p:nvPr/>
            </p:nvSpPr>
            <p:spPr>
              <a:xfrm>
                <a:off x="4006569" y="3502045"/>
                <a:ext cx="179676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200"/>
                  </a:spcBef>
                  <a:buSzPct val="100000"/>
                </a:pPr>
                <a:r>
                  <a:rPr lang="en-GB" sz="1000">
                    <a:cs typeface="Calibri" panose="020F0502020204030204" pitchFamily="34" charset="0"/>
                  </a:rPr>
                  <a:t>12</a:t>
                </a:r>
              </a:p>
            </p:txBody>
          </p:sp>
          <p:sp>
            <p:nvSpPr>
              <p:cNvPr id="591" name="TextBox 590">
                <a:extLst>
                  <a:ext uri="{FF2B5EF4-FFF2-40B4-BE49-F238E27FC236}">
                    <a16:creationId xmlns:a16="http://schemas.microsoft.com/office/drawing/2014/main" id="{4B96F2CD-90EF-493D-B695-24E62302CE0C}"/>
                  </a:ext>
                </a:extLst>
              </p:cNvPr>
              <p:cNvSpPr txBox="1"/>
              <p:nvPr/>
            </p:nvSpPr>
            <p:spPr>
              <a:xfrm>
                <a:off x="3372998" y="3502045"/>
                <a:ext cx="179676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200"/>
                  </a:spcBef>
                  <a:buSzPct val="100000"/>
                </a:pPr>
                <a:r>
                  <a:rPr lang="en-GB" sz="1000">
                    <a:cs typeface="Calibri" panose="020F0502020204030204" pitchFamily="34" charset="0"/>
                  </a:rPr>
                  <a:t>9</a:t>
                </a:r>
              </a:p>
            </p:txBody>
          </p:sp>
          <p:sp>
            <p:nvSpPr>
              <p:cNvPr id="592" name="TextBox 591">
                <a:extLst>
                  <a:ext uri="{FF2B5EF4-FFF2-40B4-BE49-F238E27FC236}">
                    <a16:creationId xmlns:a16="http://schemas.microsoft.com/office/drawing/2014/main" id="{07D53E23-CDFB-429E-BE84-30FD95C363AB}"/>
                  </a:ext>
                </a:extLst>
              </p:cNvPr>
              <p:cNvSpPr txBox="1"/>
              <p:nvPr/>
            </p:nvSpPr>
            <p:spPr>
              <a:xfrm>
                <a:off x="2739427" y="3502045"/>
                <a:ext cx="179676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200"/>
                  </a:spcBef>
                  <a:buSzPct val="100000"/>
                </a:pPr>
                <a:r>
                  <a:rPr lang="en-GB" sz="1000">
                    <a:cs typeface="Calibri" panose="020F0502020204030204" pitchFamily="34" charset="0"/>
                  </a:rPr>
                  <a:t>6</a:t>
                </a:r>
              </a:p>
            </p:txBody>
          </p:sp>
        </p:grpSp>
        <p:grpSp>
          <p:nvGrpSpPr>
            <p:cNvPr id="522" name="Group 521">
              <a:extLst>
                <a:ext uri="{FF2B5EF4-FFF2-40B4-BE49-F238E27FC236}">
                  <a16:creationId xmlns:a16="http://schemas.microsoft.com/office/drawing/2014/main" id="{0034BFC8-3226-40B7-94D7-BDC85A41B83C}"/>
                </a:ext>
              </a:extLst>
            </p:cNvPr>
            <p:cNvGrpSpPr/>
            <p:nvPr/>
          </p:nvGrpSpPr>
          <p:grpSpPr>
            <a:xfrm>
              <a:off x="1025119" y="1793713"/>
              <a:ext cx="3244123" cy="1268541"/>
              <a:chOff x="1484415" y="2247126"/>
              <a:chExt cx="3244123" cy="1268541"/>
            </a:xfrm>
          </p:grpSpPr>
          <p:grpSp>
            <p:nvGrpSpPr>
              <p:cNvPr id="574" name="Group 573">
                <a:extLst>
                  <a:ext uri="{FF2B5EF4-FFF2-40B4-BE49-F238E27FC236}">
                    <a16:creationId xmlns:a16="http://schemas.microsoft.com/office/drawing/2014/main" id="{8BE151AC-E577-4DDD-A86A-41DE6ADD2375}"/>
                  </a:ext>
                </a:extLst>
              </p:cNvPr>
              <p:cNvGrpSpPr/>
              <p:nvPr/>
            </p:nvGrpSpPr>
            <p:grpSpPr>
              <a:xfrm>
                <a:off x="1561472" y="2254270"/>
                <a:ext cx="3159918" cy="1188246"/>
                <a:chOff x="1966913" y="1783556"/>
                <a:chExt cx="3159918" cy="1188246"/>
              </a:xfrm>
            </p:grpSpPr>
            <p:cxnSp>
              <p:nvCxnSpPr>
                <p:cNvPr id="585" name="Straight Connector 584">
                  <a:extLst>
                    <a:ext uri="{FF2B5EF4-FFF2-40B4-BE49-F238E27FC236}">
                      <a16:creationId xmlns:a16="http://schemas.microsoft.com/office/drawing/2014/main" id="{E1A148D8-A585-4A04-A2D5-463999DCFB11}"/>
                    </a:ext>
                  </a:extLst>
                </p:cNvPr>
                <p:cNvCxnSpPr/>
                <p:nvPr/>
              </p:nvCxnSpPr>
              <p:spPr>
                <a:xfrm flipV="1">
                  <a:off x="1966913" y="1783556"/>
                  <a:ext cx="0" cy="1188246"/>
                </a:xfrm>
                <a:prstGeom prst="line">
                  <a:avLst/>
                </a:prstGeom>
                <a:ln w="9525" cap="sq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586" name="Straight Connector 585">
                  <a:extLst>
                    <a:ext uri="{FF2B5EF4-FFF2-40B4-BE49-F238E27FC236}">
                      <a16:creationId xmlns:a16="http://schemas.microsoft.com/office/drawing/2014/main" id="{A617CFEA-ADC8-4DFF-BA14-CF6AFBE64CBB}"/>
                    </a:ext>
                  </a:extLst>
                </p:cNvPr>
                <p:cNvCxnSpPr/>
                <p:nvPr/>
              </p:nvCxnSpPr>
              <p:spPr>
                <a:xfrm>
                  <a:off x="1966913" y="2971801"/>
                  <a:ext cx="3159918" cy="0"/>
                </a:xfrm>
                <a:prstGeom prst="line">
                  <a:avLst/>
                </a:prstGeom>
                <a:ln w="9525" cap="sq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  <p:cxnSp>
            <p:nvCxnSpPr>
              <p:cNvPr id="575" name="Straight Connector 574">
                <a:extLst>
                  <a:ext uri="{FF2B5EF4-FFF2-40B4-BE49-F238E27FC236}">
                    <a16:creationId xmlns:a16="http://schemas.microsoft.com/office/drawing/2014/main" id="{5FE93416-B8A3-4845-97DD-2A7F36813AC1}"/>
                  </a:ext>
                </a:extLst>
              </p:cNvPr>
              <p:cNvCxnSpPr/>
              <p:nvPr/>
            </p:nvCxnSpPr>
            <p:spPr>
              <a:xfrm rot="5400000">
                <a:off x="1524896" y="3479091"/>
                <a:ext cx="73152" cy="0"/>
              </a:xfrm>
              <a:prstGeom prst="line">
                <a:avLst/>
              </a:prstGeom>
              <a:ln w="9525" cap="sq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rgbClr val="000000"/>
              </a:effectRef>
              <a:fontRef idx="minor">
                <a:schemeClr val="lt1"/>
              </a:fontRef>
            </p:style>
          </p:cxnSp>
          <p:cxnSp>
            <p:nvCxnSpPr>
              <p:cNvPr id="576" name="Straight Connector 575">
                <a:extLst>
                  <a:ext uri="{FF2B5EF4-FFF2-40B4-BE49-F238E27FC236}">
                    <a16:creationId xmlns:a16="http://schemas.microsoft.com/office/drawing/2014/main" id="{C00AACD2-2EBC-4955-9F4A-133BD0387CB9}"/>
                  </a:ext>
                </a:extLst>
              </p:cNvPr>
              <p:cNvCxnSpPr/>
              <p:nvPr/>
            </p:nvCxnSpPr>
            <p:spPr>
              <a:xfrm rot="5400000">
                <a:off x="2158309" y="3479091"/>
                <a:ext cx="73152" cy="0"/>
              </a:xfrm>
              <a:prstGeom prst="line">
                <a:avLst/>
              </a:prstGeom>
              <a:ln w="9525" cap="sq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rgbClr val="000000"/>
              </a:effectRef>
              <a:fontRef idx="minor">
                <a:schemeClr val="lt1"/>
              </a:fontRef>
            </p:style>
          </p:cxnSp>
          <p:cxnSp>
            <p:nvCxnSpPr>
              <p:cNvPr id="577" name="Straight Connector 576">
                <a:extLst>
                  <a:ext uri="{FF2B5EF4-FFF2-40B4-BE49-F238E27FC236}">
                    <a16:creationId xmlns:a16="http://schemas.microsoft.com/office/drawing/2014/main" id="{D36AFA18-6E98-4C5E-BA90-AF4D0B864F33}"/>
                  </a:ext>
                </a:extLst>
              </p:cNvPr>
              <p:cNvCxnSpPr/>
              <p:nvPr/>
            </p:nvCxnSpPr>
            <p:spPr>
              <a:xfrm rot="5400000">
                <a:off x="4691962" y="3479091"/>
                <a:ext cx="73152" cy="0"/>
              </a:xfrm>
              <a:prstGeom prst="line">
                <a:avLst/>
              </a:prstGeom>
              <a:ln w="9525" cap="sq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rgbClr val="000000"/>
              </a:effectRef>
              <a:fontRef idx="minor">
                <a:schemeClr val="lt1"/>
              </a:fontRef>
            </p:style>
          </p:cxnSp>
          <p:cxnSp>
            <p:nvCxnSpPr>
              <p:cNvPr id="578" name="Straight Connector 577">
                <a:extLst>
                  <a:ext uri="{FF2B5EF4-FFF2-40B4-BE49-F238E27FC236}">
                    <a16:creationId xmlns:a16="http://schemas.microsoft.com/office/drawing/2014/main" id="{75420CF1-410F-4D90-8FFC-88AD4072CBEF}"/>
                  </a:ext>
                </a:extLst>
              </p:cNvPr>
              <p:cNvCxnSpPr/>
              <p:nvPr/>
            </p:nvCxnSpPr>
            <p:spPr>
              <a:xfrm rot="5400000">
                <a:off x="2791722" y="3479091"/>
                <a:ext cx="73152" cy="0"/>
              </a:xfrm>
              <a:prstGeom prst="line">
                <a:avLst/>
              </a:prstGeom>
              <a:ln w="9525" cap="sq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rgbClr val="000000"/>
              </a:effectRef>
              <a:fontRef idx="minor">
                <a:schemeClr val="lt1"/>
              </a:fontRef>
            </p:style>
          </p:cxnSp>
          <p:cxnSp>
            <p:nvCxnSpPr>
              <p:cNvPr id="579" name="Straight Connector 578">
                <a:extLst>
                  <a:ext uri="{FF2B5EF4-FFF2-40B4-BE49-F238E27FC236}">
                    <a16:creationId xmlns:a16="http://schemas.microsoft.com/office/drawing/2014/main" id="{1266316A-D3D6-4BFB-90AA-20E40AF7D15E}"/>
                  </a:ext>
                </a:extLst>
              </p:cNvPr>
              <p:cNvCxnSpPr/>
              <p:nvPr/>
            </p:nvCxnSpPr>
            <p:spPr>
              <a:xfrm rot="5400000">
                <a:off x="3425135" y="3479091"/>
                <a:ext cx="73152" cy="0"/>
              </a:xfrm>
              <a:prstGeom prst="line">
                <a:avLst/>
              </a:prstGeom>
              <a:ln w="9525" cap="sq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rgbClr val="000000"/>
              </a:effectRef>
              <a:fontRef idx="minor">
                <a:schemeClr val="lt1"/>
              </a:fontRef>
            </p:style>
          </p:cxnSp>
          <p:cxnSp>
            <p:nvCxnSpPr>
              <p:cNvPr id="580" name="Straight Connector 579">
                <a:extLst>
                  <a:ext uri="{FF2B5EF4-FFF2-40B4-BE49-F238E27FC236}">
                    <a16:creationId xmlns:a16="http://schemas.microsoft.com/office/drawing/2014/main" id="{6D6B0794-50A1-4424-9E76-8AB11458DCF2}"/>
                  </a:ext>
                </a:extLst>
              </p:cNvPr>
              <p:cNvCxnSpPr/>
              <p:nvPr/>
            </p:nvCxnSpPr>
            <p:spPr>
              <a:xfrm rot="5400000">
                <a:off x="4058548" y="3479091"/>
                <a:ext cx="73152" cy="0"/>
              </a:xfrm>
              <a:prstGeom prst="line">
                <a:avLst/>
              </a:prstGeom>
              <a:ln w="9525" cap="sq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rgbClr val="000000"/>
              </a:effectRef>
              <a:fontRef idx="minor">
                <a:schemeClr val="lt1"/>
              </a:fontRef>
            </p:style>
          </p:cxnSp>
          <p:grpSp>
            <p:nvGrpSpPr>
              <p:cNvPr id="581" name="Group 580">
                <a:extLst>
                  <a:ext uri="{FF2B5EF4-FFF2-40B4-BE49-F238E27FC236}">
                    <a16:creationId xmlns:a16="http://schemas.microsoft.com/office/drawing/2014/main" id="{4CF56570-69F4-438E-AF9F-E287AED8FB74}"/>
                  </a:ext>
                </a:extLst>
              </p:cNvPr>
              <p:cNvGrpSpPr/>
              <p:nvPr/>
            </p:nvGrpSpPr>
            <p:grpSpPr>
              <a:xfrm>
                <a:off x="1484415" y="2247126"/>
                <a:ext cx="73152" cy="1195388"/>
                <a:chOff x="1499655" y="2247126"/>
                <a:chExt cx="73152" cy="1195388"/>
              </a:xfrm>
            </p:grpSpPr>
            <p:cxnSp>
              <p:nvCxnSpPr>
                <p:cNvPr id="582" name="Straight Connector 581">
                  <a:extLst>
                    <a:ext uri="{FF2B5EF4-FFF2-40B4-BE49-F238E27FC236}">
                      <a16:creationId xmlns:a16="http://schemas.microsoft.com/office/drawing/2014/main" id="{9E2A287E-CC19-49F2-A54F-3CCF25CAECB5}"/>
                    </a:ext>
                  </a:extLst>
                </p:cNvPr>
                <p:cNvCxnSpPr/>
                <p:nvPr/>
              </p:nvCxnSpPr>
              <p:spPr>
                <a:xfrm rot="10800000">
                  <a:off x="1499655" y="3442514"/>
                  <a:ext cx="73152" cy="0"/>
                </a:xfrm>
                <a:prstGeom prst="line">
                  <a:avLst/>
                </a:prstGeom>
                <a:ln w="9525" cap="sq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583" name="Straight Connector 582">
                  <a:extLst>
                    <a:ext uri="{FF2B5EF4-FFF2-40B4-BE49-F238E27FC236}">
                      <a16:creationId xmlns:a16="http://schemas.microsoft.com/office/drawing/2014/main" id="{ABBC4AE6-1583-4D82-A7F7-3C29113F6109}"/>
                    </a:ext>
                  </a:extLst>
                </p:cNvPr>
                <p:cNvCxnSpPr/>
                <p:nvPr/>
              </p:nvCxnSpPr>
              <p:spPr>
                <a:xfrm rot="10800000">
                  <a:off x="1499655" y="2247126"/>
                  <a:ext cx="73152" cy="0"/>
                </a:xfrm>
                <a:prstGeom prst="line">
                  <a:avLst/>
                </a:prstGeom>
                <a:ln w="9525" cap="sq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  <p:cxnSp>
              <p:nvCxnSpPr>
                <p:cNvPr id="584" name="Straight Connector 583">
                  <a:extLst>
                    <a:ext uri="{FF2B5EF4-FFF2-40B4-BE49-F238E27FC236}">
                      <a16:creationId xmlns:a16="http://schemas.microsoft.com/office/drawing/2014/main" id="{A0A87259-59E1-4E56-825F-1263E41E5BBA}"/>
                    </a:ext>
                  </a:extLst>
                </p:cNvPr>
                <p:cNvCxnSpPr/>
                <p:nvPr/>
              </p:nvCxnSpPr>
              <p:spPr>
                <a:xfrm rot="10800000">
                  <a:off x="1499655" y="2844820"/>
                  <a:ext cx="73152" cy="0"/>
                </a:xfrm>
                <a:prstGeom prst="line">
                  <a:avLst/>
                </a:prstGeom>
                <a:ln w="9525" cap="sq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rgbClr val="000000"/>
                </a:effectRef>
                <a:fontRef idx="minor">
                  <a:schemeClr val="lt1"/>
                </a:fontRef>
              </p:style>
            </p:cxnSp>
          </p:grpSp>
        </p:grpSp>
        <p:grpSp>
          <p:nvGrpSpPr>
            <p:cNvPr id="523" name="Group 522">
              <a:extLst>
                <a:ext uri="{FF2B5EF4-FFF2-40B4-BE49-F238E27FC236}">
                  <a16:creationId xmlns:a16="http://schemas.microsoft.com/office/drawing/2014/main" id="{D19AFF92-C845-48E8-A7A7-1ECCF79C7C1E}"/>
                </a:ext>
              </a:extLst>
            </p:cNvPr>
            <p:cNvGrpSpPr/>
            <p:nvPr/>
          </p:nvGrpSpPr>
          <p:grpSpPr>
            <a:xfrm>
              <a:off x="1199846" y="1801102"/>
              <a:ext cx="3166428" cy="577468"/>
              <a:chOff x="1654379" y="2264040"/>
              <a:chExt cx="3166428" cy="577468"/>
            </a:xfrm>
          </p:grpSpPr>
          <p:sp>
            <p:nvSpPr>
              <p:cNvPr id="543" name="Freeform 122">
                <a:extLst>
                  <a:ext uri="{FF2B5EF4-FFF2-40B4-BE49-F238E27FC236}">
                    <a16:creationId xmlns:a16="http://schemas.microsoft.com/office/drawing/2014/main" id="{7D6246AD-9FBE-4D7C-94AE-051E756CD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4379" y="2264040"/>
                <a:ext cx="3166428" cy="549394"/>
              </a:xfrm>
              <a:custGeom>
                <a:avLst/>
                <a:gdLst>
                  <a:gd name="T0" fmla="*/ 1204 w 1204"/>
                  <a:gd name="T1" fmla="*/ 351 h 351"/>
                  <a:gd name="T2" fmla="*/ 927 w 1204"/>
                  <a:gd name="T3" fmla="*/ 351 h 351"/>
                  <a:gd name="T4" fmla="*/ 927 w 1204"/>
                  <a:gd name="T5" fmla="*/ 322 h 351"/>
                  <a:gd name="T6" fmla="*/ 737 w 1204"/>
                  <a:gd name="T7" fmla="*/ 322 h 351"/>
                  <a:gd name="T8" fmla="*/ 737 w 1204"/>
                  <a:gd name="T9" fmla="*/ 306 h 351"/>
                  <a:gd name="T10" fmla="*/ 567 w 1204"/>
                  <a:gd name="T11" fmla="*/ 306 h 351"/>
                  <a:gd name="T12" fmla="*/ 567 w 1204"/>
                  <a:gd name="T13" fmla="*/ 295 h 351"/>
                  <a:gd name="T14" fmla="*/ 434 w 1204"/>
                  <a:gd name="T15" fmla="*/ 295 h 351"/>
                  <a:gd name="T16" fmla="*/ 434 w 1204"/>
                  <a:gd name="T17" fmla="*/ 282 h 351"/>
                  <a:gd name="T18" fmla="*/ 404 w 1204"/>
                  <a:gd name="T19" fmla="*/ 282 h 351"/>
                  <a:gd name="T20" fmla="*/ 404 w 1204"/>
                  <a:gd name="T21" fmla="*/ 271 h 351"/>
                  <a:gd name="T22" fmla="*/ 254 w 1204"/>
                  <a:gd name="T23" fmla="*/ 271 h 351"/>
                  <a:gd name="T24" fmla="*/ 254 w 1204"/>
                  <a:gd name="T25" fmla="*/ 260 h 351"/>
                  <a:gd name="T26" fmla="*/ 236 w 1204"/>
                  <a:gd name="T27" fmla="*/ 260 h 351"/>
                  <a:gd name="T28" fmla="*/ 236 w 1204"/>
                  <a:gd name="T29" fmla="*/ 242 h 351"/>
                  <a:gd name="T30" fmla="*/ 223 w 1204"/>
                  <a:gd name="T31" fmla="*/ 242 h 351"/>
                  <a:gd name="T32" fmla="*/ 223 w 1204"/>
                  <a:gd name="T33" fmla="*/ 195 h 351"/>
                  <a:gd name="T34" fmla="*/ 218 w 1204"/>
                  <a:gd name="T35" fmla="*/ 195 h 351"/>
                  <a:gd name="T36" fmla="*/ 218 w 1204"/>
                  <a:gd name="T37" fmla="*/ 185 h 351"/>
                  <a:gd name="T38" fmla="*/ 206 w 1204"/>
                  <a:gd name="T39" fmla="*/ 185 h 351"/>
                  <a:gd name="T40" fmla="*/ 206 w 1204"/>
                  <a:gd name="T41" fmla="*/ 173 h 351"/>
                  <a:gd name="T42" fmla="*/ 200 w 1204"/>
                  <a:gd name="T43" fmla="*/ 173 h 351"/>
                  <a:gd name="T44" fmla="*/ 200 w 1204"/>
                  <a:gd name="T45" fmla="*/ 161 h 351"/>
                  <a:gd name="T46" fmla="*/ 190 w 1204"/>
                  <a:gd name="T47" fmla="*/ 161 h 351"/>
                  <a:gd name="T48" fmla="*/ 190 w 1204"/>
                  <a:gd name="T49" fmla="*/ 127 h 351"/>
                  <a:gd name="T50" fmla="*/ 178 w 1204"/>
                  <a:gd name="T51" fmla="*/ 127 h 351"/>
                  <a:gd name="T52" fmla="*/ 178 w 1204"/>
                  <a:gd name="T53" fmla="*/ 115 h 351"/>
                  <a:gd name="T54" fmla="*/ 166 w 1204"/>
                  <a:gd name="T55" fmla="*/ 115 h 351"/>
                  <a:gd name="T56" fmla="*/ 166 w 1204"/>
                  <a:gd name="T57" fmla="*/ 104 h 351"/>
                  <a:gd name="T58" fmla="*/ 148 w 1204"/>
                  <a:gd name="T59" fmla="*/ 104 h 351"/>
                  <a:gd name="T60" fmla="*/ 148 w 1204"/>
                  <a:gd name="T61" fmla="*/ 92 h 351"/>
                  <a:gd name="T62" fmla="*/ 142 w 1204"/>
                  <a:gd name="T63" fmla="*/ 92 h 351"/>
                  <a:gd name="T64" fmla="*/ 142 w 1204"/>
                  <a:gd name="T65" fmla="*/ 82 h 351"/>
                  <a:gd name="T66" fmla="*/ 129 w 1204"/>
                  <a:gd name="T67" fmla="*/ 82 h 351"/>
                  <a:gd name="T68" fmla="*/ 129 w 1204"/>
                  <a:gd name="T69" fmla="*/ 71 h 351"/>
                  <a:gd name="T70" fmla="*/ 99 w 1204"/>
                  <a:gd name="T71" fmla="*/ 71 h 351"/>
                  <a:gd name="T72" fmla="*/ 99 w 1204"/>
                  <a:gd name="T73" fmla="*/ 48 h 351"/>
                  <a:gd name="T74" fmla="*/ 46 w 1204"/>
                  <a:gd name="T75" fmla="*/ 48 h 351"/>
                  <a:gd name="T76" fmla="*/ 46 w 1204"/>
                  <a:gd name="T77" fmla="*/ 34 h 351"/>
                  <a:gd name="T78" fmla="*/ 41 w 1204"/>
                  <a:gd name="T79" fmla="*/ 34 h 351"/>
                  <a:gd name="T80" fmla="*/ 41 w 1204"/>
                  <a:gd name="T81" fmla="*/ 11 h 351"/>
                  <a:gd name="T82" fmla="*/ 32 w 1204"/>
                  <a:gd name="T83" fmla="*/ 11 h 351"/>
                  <a:gd name="T84" fmla="*/ 32 w 1204"/>
                  <a:gd name="T85" fmla="*/ 0 h 351"/>
                  <a:gd name="T86" fmla="*/ 0 w 1204"/>
                  <a:gd name="T87" fmla="*/ 0 h 351"/>
                  <a:gd name="connsiteX0" fmla="*/ 10053 w 10053"/>
                  <a:gd name="connsiteY0" fmla="*/ 10044 h 10044"/>
                  <a:gd name="connsiteX1" fmla="*/ 7752 w 10053"/>
                  <a:gd name="connsiteY1" fmla="*/ 10044 h 10044"/>
                  <a:gd name="connsiteX2" fmla="*/ 7752 w 10053"/>
                  <a:gd name="connsiteY2" fmla="*/ 9218 h 10044"/>
                  <a:gd name="connsiteX3" fmla="*/ 6174 w 10053"/>
                  <a:gd name="connsiteY3" fmla="*/ 9218 h 10044"/>
                  <a:gd name="connsiteX4" fmla="*/ 6174 w 10053"/>
                  <a:gd name="connsiteY4" fmla="*/ 8762 h 10044"/>
                  <a:gd name="connsiteX5" fmla="*/ 4762 w 10053"/>
                  <a:gd name="connsiteY5" fmla="*/ 8762 h 10044"/>
                  <a:gd name="connsiteX6" fmla="*/ 4762 w 10053"/>
                  <a:gd name="connsiteY6" fmla="*/ 8449 h 10044"/>
                  <a:gd name="connsiteX7" fmla="*/ 3658 w 10053"/>
                  <a:gd name="connsiteY7" fmla="*/ 8449 h 10044"/>
                  <a:gd name="connsiteX8" fmla="*/ 3658 w 10053"/>
                  <a:gd name="connsiteY8" fmla="*/ 8078 h 10044"/>
                  <a:gd name="connsiteX9" fmla="*/ 3408 w 10053"/>
                  <a:gd name="connsiteY9" fmla="*/ 8078 h 10044"/>
                  <a:gd name="connsiteX10" fmla="*/ 3408 w 10053"/>
                  <a:gd name="connsiteY10" fmla="*/ 7765 h 10044"/>
                  <a:gd name="connsiteX11" fmla="*/ 2163 w 10053"/>
                  <a:gd name="connsiteY11" fmla="*/ 7765 h 10044"/>
                  <a:gd name="connsiteX12" fmla="*/ 2163 w 10053"/>
                  <a:gd name="connsiteY12" fmla="*/ 7451 h 10044"/>
                  <a:gd name="connsiteX13" fmla="*/ 2013 w 10053"/>
                  <a:gd name="connsiteY13" fmla="*/ 7451 h 10044"/>
                  <a:gd name="connsiteX14" fmla="*/ 2013 w 10053"/>
                  <a:gd name="connsiteY14" fmla="*/ 6939 h 10044"/>
                  <a:gd name="connsiteX15" fmla="*/ 1905 w 10053"/>
                  <a:gd name="connsiteY15" fmla="*/ 6939 h 10044"/>
                  <a:gd name="connsiteX16" fmla="*/ 1905 w 10053"/>
                  <a:gd name="connsiteY16" fmla="*/ 5600 h 10044"/>
                  <a:gd name="connsiteX17" fmla="*/ 1864 w 10053"/>
                  <a:gd name="connsiteY17" fmla="*/ 5600 h 10044"/>
                  <a:gd name="connsiteX18" fmla="*/ 1864 w 10053"/>
                  <a:gd name="connsiteY18" fmla="*/ 5315 h 10044"/>
                  <a:gd name="connsiteX19" fmla="*/ 1764 w 10053"/>
                  <a:gd name="connsiteY19" fmla="*/ 5315 h 10044"/>
                  <a:gd name="connsiteX20" fmla="*/ 1764 w 10053"/>
                  <a:gd name="connsiteY20" fmla="*/ 4973 h 10044"/>
                  <a:gd name="connsiteX21" fmla="*/ 1714 w 10053"/>
                  <a:gd name="connsiteY21" fmla="*/ 4973 h 10044"/>
                  <a:gd name="connsiteX22" fmla="*/ 1714 w 10053"/>
                  <a:gd name="connsiteY22" fmla="*/ 4631 h 10044"/>
                  <a:gd name="connsiteX23" fmla="*/ 1631 w 10053"/>
                  <a:gd name="connsiteY23" fmla="*/ 4631 h 10044"/>
                  <a:gd name="connsiteX24" fmla="*/ 1631 w 10053"/>
                  <a:gd name="connsiteY24" fmla="*/ 3662 h 10044"/>
                  <a:gd name="connsiteX25" fmla="*/ 1531 w 10053"/>
                  <a:gd name="connsiteY25" fmla="*/ 3662 h 10044"/>
                  <a:gd name="connsiteX26" fmla="*/ 1531 w 10053"/>
                  <a:gd name="connsiteY26" fmla="*/ 3320 h 10044"/>
                  <a:gd name="connsiteX27" fmla="*/ 1432 w 10053"/>
                  <a:gd name="connsiteY27" fmla="*/ 3320 h 10044"/>
                  <a:gd name="connsiteX28" fmla="*/ 1432 w 10053"/>
                  <a:gd name="connsiteY28" fmla="*/ 3007 h 10044"/>
                  <a:gd name="connsiteX29" fmla="*/ 1282 w 10053"/>
                  <a:gd name="connsiteY29" fmla="*/ 3007 h 10044"/>
                  <a:gd name="connsiteX30" fmla="*/ 1282 w 10053"/>
                  <a:gd name="connsiteY30" fmla="*/ 2665 h 10044"/>
                  <a:gd name="connsiteX31" fmla="*/ 1232 w 10053"/>
                  <a:gd name="connsiteY31" fmla="*/ 2665 h 10044"/>
                  <a:gd name="connsiteX32" fmla="*/ 1232 w 10053"/>
                  <a:gd name="connsiteY32" fmla="*/ 2380 h 10044"/>
                  <a:gd name="connsiteX33" fmla="*/ 1124 w 10053"/>
                  <a:gd name="connsiteY33" fmla="*/ 2380 h 10044"/>
                  <a:gd name="connsiteX34" fmla="*/ 1124 w 10053"/>
                  <a:gd name="connsiteY34" fmla="*/ 2067 h 10044"/>
                  <a:gd name="connsiteX35" fmla="*/ 875 w 10053"/>
                  <a:gd name="connsiteY35" fmla="*/ 2067 h 10044"/>
                  <a:gd name="connsiteX36" fmla="*/ 875 w 10053"/>
                  <a:gd name="connsiteY36" fmla="*/ 1412 h 10044"/>
                  <a:gd name="connsiteX37" fmla="*/ 435 w 10053"/>
                  <a:gd name="connsiteY37" fmla="*/ 1412 h 10044"/>
                  <a:gd name="connsiteX38" fmla="*/ 435 w 10053"/>
                  <a:gd name="connsiteY38" fmla="*/ 1013 h 10044"/>
                  <a:gd name="connsiteX39" fmla="*/ 394 w 10053"/>
                  <a:gd name="connsiteY39" fmla="*/ 1013 h 10044"/>
                  <a:gd name="connsiteX40" fmla="*/ 394 w 10053"/>
                  <a:gd name="connsiteY40" fmla="*/ 357 h 10044"/>
                  <a:gd name="connsiteX41" fmla="*/ 319 w 10053"/>
                  <a:gd name="connsiteY41" fmla="*/ 357 h 10044"/>
                  <a:gd name="connsiteX42" fmla="*/ 319 w 10053"/>
                  <a:gd name="connsiteY42" fmla="*/ 44 h 10044"/>
                  <a:gd name="connsiteX43" fmla="*/ 0 w 10053"/>
                  <a:gd name="connsiteY43" fmla="*/ 0 h 10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0053" h="10044">
                    <a:moveTo>
                      <a:pt x="10053" y="10044"/>
                    </a:moveTo>
                    <a:lnTo>
                      <a:pt x="7752" y="10044"/>
                    </a:lnTo>
                    <a:lnTo>
                      <a:pt x="7752" y="9218"/>
                    </a:lnTo>
                    <a:lnTo>
                      <a:pt x="6174" y="9218"/>
                    </a:lnTo>
                    <a:lnTo>
                      <a:pt x="6174" y="8762"/>
                    </a:lnTo>
                    <a:lnTo>
                      <a:pt x="4762" y="8762"/>
                    </a:lnTo>
                    <a:lnTo>
                      <a:pt x="4762" y="8449"/>
                    </a:lnTo>
                    <a:lnTo>
                      <a:pt x="3658" y="8449"/>
                    </a:lnTo>
                    <a:lnTo>
                      <a:pt x="3658" y="8078"/>
                    </a:lnTo>
                    <a:lnTo>
                      <a:pt x="3408" y="8078"/>
                    </a:lnTo>
                    <a:lnTo>
                      <a:pt x="3408" y="7765"/>
                    </a:lnTo>
                    <a:lnTo>
                      <a:pt x="2163" y="7765"/>
                    </a:lnTo>
                    <a:lnTo>
                      <a:pt x="2163" y="7451"/>
                    </a:lnTo>
                    <a:lnTo>
                      <a:pt x="2013" y="7451"/>
                    </a:lnTo>
                    <a:lnTo>
                      <a:pt x="2013" y="6939"/>
                    </a:lnTo>
                    <a:lnTo>
                      <a:pt x="1905" y="6939"/>
                    </a:lnTo>
                    <a:lnTo>
                      <a:pt x="1905" y="5600"/>
                    </a:lnTo>
                    <a:lnTo>
                      <a:pt x="1864" y="5600"/>
                    </a:lnTo>
                    <a:lnTo>
                      <a:pt x="1864" y="5315"/>
                    </a:lnTo>
                    <a:lnTo>
                      <a:pt x="1764" y="5315"/>
                    </a:lnTo>
                    <a:lnTo>
                      <a:pt x="1764" y="4973"/>
                    </a:lnTo>
                    <a:lnTo>
                      <a:pt x="1714" y="4973"/>
                    </a:lnTo>
                    <a:lnTo>
                      <a:pt x="1714" y="4631"/>
                    </a:lnTo>
                    <a:lnTo>
                      <a:pt x="1631" y="4631"/>
                    </a:lnTo>
                    <a:lnTo>
                      <a:pt x="1631" y="3662"/>
                    </a:lnTo>
                    <a:lnTo>
                      <a:pt x="1531" y="3662"/>
                    </a:lnTo>
                    <a:lnTo>
                      <a:pt x="1531" y="3320"/>
                    </a:lnTo>
                    <a:lnTo>
                      <a:pt x="1432" y="3320"/>
                    </a:lnTo>
                    <a:lnTo>
                      <a:pt x="1432" y="3007"/>
                    </a:lnTo>
                    <a:lnTo>
                      <a:pt x="1282" y="3007"/>
                    </a:lnTo>
                    <a:lnTo>
                      <a:pt x="1282" y="2665"/>
                    </a:lnTo>
                    <a:lnTo>
                      <a:pt x="1232" y="2665"/>
                    </a:lnTo>
                    <a:lnTo>
                      <a:pt x="1232" y="2380"/>
                    </a:lnTo>
                    <a:lnTo>
                      <a:pt x="1124" y="2380"/>
                    </a:lnTo>
                    <a:lnTo>
                      <a:pt x="1124" y="2067"/>
                    </a:lnTo>
                    <a:lnTo>
                      <a:pt x="875" y="2067"/>
                    </a:lnTo>
                    <a:lnTo>
                      <a:pt x="875" y="1412"/>
                    </a:lnTo>
                    <a:lnTo>
                      <a:pt x="435" y="1412"/>
                    </a:lnTo>
                    <a:lnTo>
                      <a:pt x="435" y="1013"/>
                    </a:lnTo>
                    <a:lnTo>
                      <a:pt x="394" y="1013"/>
                    </a:lnTo>
                    <a:lnTo>
                      <a:pt x="394" y="357"/>
                    </a:lnTo>
                    <a:lnTo>
                      <a:pt x="319" y="357"/>
                    </a:lnTo>
                    <a:lnTo>
                      <a:pt x="319" y="44"/>
                    </a:lnTo>
                    <a:cubicBezTo>
                      <a:pt x="230" y="44"/>
                      <a:pt x="89" y="0"/>
                      <a:pt x="0" y="0"/>
                    </a:cubicBez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4" name="Line 123">
                <a:extLst>
                  <a:ext uri="{FF2B5EF4-FFF2-40B4-BE49-F238E27FC236}">
                    <a16:creationId xmlns:a16="http://schemas.microsoft.com/office/drawing/2014/main" id="{DB4C7118-5988-4312-8DD4-59AEF8FA5E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6333" y="2783908"/>
                <a:ext cx="0" cy="5760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5" name="Line 124">
                <a:extLst>
                  <a:ext uri="{FF2B5EF4-FFF2-40B4-BE49-F238E27FC236}">
                    <a16:creationId xmlns:a16="http://schemas.microsoft.com/office/drawing/2014/main" id="{55160DEC-FEA5-4032-A48C-FA738975F7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2576" y="2783908"/>
                <a:ext cx="0" cy="5760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6" name="Line 125">
                <a:extLst>
                  <a:ext uri="{FF2B5EF4-FFF2-40B4-BE49-F238E27FC236}">
                    <a16:creationId xmlns:a16="http://schemas.microsoft.com/office/drawing/2014/main" id="{FA7A874F-46DA-49AE-96FC-7FFC0DBE0A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8103" y="2783908"/>
                <a:ext cx="0" cy="5760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7" name="Line 126">
                <a:extLst>
                  <a:ext uri="{FF2B5EF4-FFF2-40B4-BE49-F238E27FC236}">
                    <a16:creationId xmlns:a16="http://schemas.microsoft.com/office/drawing/2014/main" id="{7DED873C-3060-4965-B2BE-857684AA7D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9621" y="2783908"/>
                <a:ext cx="0" cy="5760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8" name="Line 127">
                <a:extLst>
                  <a:ext uri="{FF2B5EF4-FFF2-40B4-BE49-F238E27FC236}">
                    <a16:creationId xmlns:a16="http://schemas.microsoft.com/office/drawing/2014/main" id="{D8FE8221-7344-4B2C-A47D-9690270C7C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6835" y="2783908"/>
                <a:ext cx="0" cy="5760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9" name="Line 128">
                <a:extLst>
                  <a:ext uri="{FF2B5EF4-FFF2-40B4-BE49-F238E27FC236}">
                    <a16:creationId xmlns:a16="http://schemas.microsoft.com/office/drawing/2014/main" id="{144CF1BF-7E94-4FE9-A05E-7276353624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5739" y="2783908"/>
                <a:ext cx="0" cy="5760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0" name="Line 129">
                <a:extLst>
                  <a:ext uri="{FF2B5EF4-FFF2-40B4-BE49-F238E27FC236}">
                    <a16:creationId xmlns:a16="http://schemas.microsoft.com/office/drawing/2014/main" id="{35271767-C297-42C9-BCD7-A2616443FB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90336" y="2783908"/>
                <a:ext cx="0" cy="5760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1" name="Line 130">
                <a:extLst>
                  <a:ext uri="{FF2B5EF4-FFF2-40B4-BE49-F238E27FC236}">
                    <a16:creationId xmlns:a16="http://schemas.microsoft.com/office/drawing/2014/main" id="{BFD2CEE2-3CE4-4D2B-871D-F9C58087B3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6159" y="2783908"/>
                <a:ext cx="0" cy="5760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2" name="Line 131">
                <a:extLst>
                  <a:ext uri="{FF2B5EF4-FFF2-40B4-BE49-F238E27FC236}">
                    <a16:creationId xmlns:a16="http://schemas.microsoft.com/office/drawing/2014/main" id="{2AE40865-AC67-47A7-9F98-225C3822E7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67913" y="2813433"/>
                <a:ext cx="56983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3" name="Line 132">
                <a:extLst>
                  <a:ext uri="{FF2B5EF4-FFF2-40B4-BE49-F238E27FC236}">
                    <a16:creationId xmlns:a16="http://schemas.microsoft.com/office/drawing/2014/main" id="{BCA49E80-5FEC-4AB3-B201-E881A27F1F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3078" y="2741157"/>
                <a:ext cx="0" cy="5760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4" name="Line 133">
                <a:extLst>
                  <a:ext uri="{FF2B5EF4-FFF2-40B4-BE49-F238E27FC236}">
                    <a16:creationId xmlns:a16="http://schemas.microsoft.com/office/drawing/2014/main" id="{ADE87E5B-9431-4F48-9B1C-14C786A2C0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4597" y="2741157"/>
                <a:ext cx="0" cy="5760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5" name="Line 134">
                <a:extLst>
                  <a:ext uri="{FF2B5EF4-FFF2-40B4-BE49-F238E27FC236}">
                    <a16:creationId xmlns:a16="http://schemas.microsoft.com/office/drawing/2014/main" id="{DAB8EB03-39F3-4249-AA7B-0EB956F02E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1812" y="2741157"/>
                <a:ext cx="0" cy="5760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" name="Line 135">
                <a:extLst>
                  <a:ext uri="{FF2B5EF4-FFF2-40B4-BE49-F238E27FC236}">
                    <a16:creationId xmlns:a16="http://schemas.microsoft.com/office/drawing/2014/main" id="{4A438BE0-3081-40E7-A00C-B3FCD0AC7B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28730" y="2741157"/>
                <a:ext cx="0" cy="5760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7" name="Line 136">
                <a:extLst>
                  <a:ext uri="{FF2B5EF4-FFF2-40B4-BE49-F238E27FC236}">
                    <a16:creationId xmlns:a16="http://schemas.microsoft.com/office/drawing/2014/main" id="{544C5B34-69B9-4672-9C08-2E93876E81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3034" y="2741157"/>
                <a:ext cx="0" cy="5760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8" name="Line 137">
                <a:extLst>
                  <a:ext uri="{FF2B5EF4-FFF2-40B4-BE49-F238E27FC236}">
                    <a16:creationId xmlns:a16="http://schemas.microsoft.com/office/drawing/2014/main" id="{2B3066A7-4E42-4DAE-B356-F8EF502BD9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0713" y="2741157"/>
                <a:ext cx="0" cy="5760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9" name="Line 138">
                <a:extLst>
                  <a:ext uri="{FF2B5EF4-FFF2-40B4-BE49-F238E27FC236}">
                    <a16:creationId xmlns:a16="http://schemas.microsoft.com/office/drawing/2014/main" id="{89DB5351-F2C4-449B-8028-2CB057B725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3455" y="2741157"/>
                <a:ext cx="0" cy="5760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0" name="Line 139">
                <a:extLst>
                  <a:ext uri="{FF2B5EF4-FFF2-40B4-BE49-F238E27FC236}">
                    <a16:creationId xmlns:a16="http://schemas.microsoft.com/office/drawing/2014/main" id="{D106CB92-66EB-46BC-8A08-D6E3236C53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9278" y="2741157"/>
                <a:ext cx="0" cy="5760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1" name="Line 140">
                <a:extLst>
                  <a:ext uri="{FF2B5EF4-FFF2-40B4-BE49-F238E27FC236}">
                    <a16:creationId xmlns:a16="http://schemas.microsoft.com/office/drawing/2014/main" id="{EFA127B8-B926-460D-BA97-5A32E993AF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5099" y="2718516"/>
                <a:ext cx="0" cy="5760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2" name="Line 141">
                <a:extLst>
                  <a:ext uri="{FF2B5EF4-FFF2-40B4-BE49-F238E27FC236}">
                    <a16:creationId xmlns:a16="http://schemas.microsoft.com/office/drawing/2014/main" id="{23DC3919-70AA-454F-AC9F-A2B1718049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4000" y="2718516"/>
                <a:ext cx="0" cy="5760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3" name="Line 142">
                <a:extLst>
                  <a:ext uri="{FF2B5EF4-FFF2-40B4-BE49-F238E27FC236}">
                    <a16:creationId xmlns:a16="http://schemas.microsoft.com/office/drawing/2014/main" id="{7475CDF8-F699-4F2A-928B-62BEEC6344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8304" y="2718516"/>
                <a:ext cx="0" cy="5760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4" name="Line 143">
                <a:extLst>
                  <a:ext uri="{FF2B5EF4-FFF2-40B4-BE49-F238E27FC236}">
                    <a16:creationId xmlns:a16="http://schemas.microsoft.com/office/drawing/2014/main" id="{6DBD5CB5-446D-49A8-BDF8-C8FAAA7AC7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5224" y="2718516"/>
                <a:ext cx="0" cy="5760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5" name="Line 144">
                <a:extLst>
                  <a:ext uri="{FF2B5EF4-FFF2-40B4-BE49-F238E27FC236}">
                    <a16:creationId xmlns:a16="http://schemas.microsoft.com/office/drawing/2014/main" id="{EAA41D93-08DD-4D23-ABE4-4443B72638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9528" y="2718516"/>
                <a:ext cx="0" cy="5760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6" name="Line 145">
                <a:extLst>
                  <a:ext uri="{FF2B5EF4-FFF2-40B4-BE49-F238E27FC236}">
                    <a16:creationId xmlns:a16="http://schemas.microsoft.com/office/drawing/2014/main" id="{0378871C-CC5A-42C9-9436-8C39D39F89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87207" y="2718516"/>
                <a:ext cx="0" cy="5760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7" name="Line 146">
                <a:extLst>
                  <a:ext uri="{FF2B5EF4-FFF2-40B4-BE49-F238E27FC236}">
                    <a16:creationId xmlns:a16="http://schemas.microsoft.com/office/drawing/2014/main" id="{9676F4DD-348C-4726-A82E-E3985FFF61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24421" y="2718516"/>
                <a:ext cx="0" cy="5760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8" name="Line 147">
                <a:extLst>
                  <a:ext uri="{FF2B5EF4-FFF2-40B4-BE49-F238E27FC236}">
                    <a16:creationId xmlns:a16="http://schemas.microsoft.com/office/drawing/2014/main" id="{5ADD6F1B-8BB0-4347-96FB-CABAD8519E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3323" y="2718516"/>
                <a:ext cx="0" cy="5760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9" name="Line 148">
                <a:extLst>
                  <a:ext uri="{FF2B5EF4-FFF2-40B4-BE49-F238E27FC236}">
                    <a16:creationId xmlns:a16="http://schemas.microsoft.com/office/drawing/2014/main" id="{02954DE1-22B7-408F-8978-20F9E79C64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3155" y="2718516"/>
                <a:ext cx="0" cy="5760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0" name="Line 149">
                <a:extLst>
                  <a:ext uri="{FF2B5EF4-FFF2-40B4-BE49-F238E27FC236}">
                    <a16:creationId xmlns:a16="http://schemas.microsoft.com/office/drawing/2014/main" id="{1CE65DB7-253A-4A7B-A670-50B771808F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8977" y="2699195"/>
                <a:ext cx="0" cy="5760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1" name="Line 150">
                <a:extLst>
                  <a:ext uri="{FF2B5EF4-FFF2-40B4-BE49-F238E27FC236}">
                    <a16:creationId xmlns:a16="http://schemas.microsoft.com/office/drawing/2014/main" id="{3108018C-2173-4962-9AB7-D42E754008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1887" y="2699195"/>
                <a:ext cx="0" cy="5760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2" name="Line 151">
                <a:extLst>
                  <a:ext uri="{FF2B5EF4-FFF2-40B4-BE49-F238E27FC236}">
                    <a16:creationId xmlns:a16="http://schemas.microsoft.com/office/drawing/2014/main" id="{A4D316A0-FB06-41A8-86DB-CEA25A99BB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7709" y="2699195"/>
                <a:ext cx="0" cy="5760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3" name="Line 152">
                <a:extLst>
                  <a:ext uri="{FF2B5EF4-FFF2-40B4-BE49-F238E27FC236}">
                    <a16:creationId xmlns:a16="http://schemas.microsoft.com/office/drawing/2014/main" id="{F5055DCB-A3B3-4AF9-A930-2A1067A47D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4924" y="2699195"/>
                <a:ext cx="0" cy="5760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524" name="Group 523">
              <a:extLst>
                <a:ext uri="{FF2B5EF4-FFF2-40B4-BE49-F238E27FC236}">
                  <a16:creationId xmlns:a16="http://schemas.microsoft.com/office/drawing/2014/main" id="{70CB676E-B7FA-49CC-946A-B8117CB207FE}"/>
                </a:ext>
              </a:extLst>
            </p:cNvPr>
            <p:cNvGrpSpPr/>
            <p:nvPr/>
          </p:nvGrpSpPr>
          <p:grpSpPr>
            <a:xfrm>
              <a:off x="1106884" y="1800063"/>
              <a:ext cx="3119667" cy="957713"/>
              <a:chOff x="1566180" y="2253476"/>
              <a:chExt cx="3119667" cy="957713"/>
            </a:xfrm>
          </p:grpSpPr>
          <p:sp>
            <p:nvSpPr>
              <p:cNvPr id="529" name="Freeform 1559">
                <a:extLst>
                  <a:ext uri="{FF2B5EF4-FFF2-40B4-BE49-F238E27FC236}">
                    <a16:creationId xmlns:a16="http://schemas.microsoft.com/office/drawing/2014/main" id="{621DBADC-4562-464A-AA40-55E75FB1B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6180" y="2253476"/>
                <a:ext cx="3119667" cy="928687"/>
              </a:xfrm>
              <a:custGeom>
                <a:avLst/>
                <a:gdLst>
                  <a:gd name="T0" fmla="*/ 27 w 1187"/>
                  <a:gd name="T1" fmla="*/ 0 h 585"/>
                  <a:gd name="T2" fmla="*/ 41 w 1187"/>
                  <a:gd name="T3" fmla="*/ 12 h 585"/>
                  <a:gd name="T4" fmla="*/ 47 w 1187"/>
                  <a:gd name="T5" fmla="*/ 30 h 585"/>
                  <a:gd name="T6" fmla="*/ 54 w 1187"/>
                  <a:gd name="T7" fmla="*/ 41 h 585"/>
                  <a:gd name="T8" fmla="*/ 60 w 1187"/>
                  <a:gd name="T9" fmla="*/ 70 h 585"/>
                  <a:gd name="T10" fmla="*/ 67 w 1187"/>
                  <a:gd name="T11" fmla="*/ 116 h 585"/>
                  <a:gd name="T12" fmla="*/ 72 w 1187"/>
                  <a:gd name="T13" fmla="*/ 146 h 585"/>
                  <a:gd name="T14" fmla="*/ 78 w 1187"/>
                  <a:gd name="T15" fmla="*/ 156 h 585"/>
                  <a:gd name="T16" fmla="*/ 85 w 1187"/>
                  <a:gd name="T17" fmla="*/ 197 h 585"/>
                  <a:gd name="T18" fmla="*/ 91 w 1187"/>
                  <a:gd name="T19" fmla="*/ 215 h 585"/>
                  <a:gd name="T20" fmla="*/ 96 w 1187"/>
                  <a:gd name="T21" fmla="*/ 238 h 585"/>
                  <a:gd name="T22" fmla="*/ 109 w 1187"/>
                  <a:gd name="T23" fmla="*/ 256 h 585"/>
                  <a:gd name="T24" fmla="*/ 117 w 1187"/>
                  <a:gd name="T25" fmla="*/ 268 h 585"/>
                  <a:gd name="T26" fmla="*/ 132 w 1187"/>
                  <a:gd name="T27" fmla="*/ 282 h 585"/>
                  <a:gd name="T28" fmla="*/ 145 w 1187"/>
                  <a:gd name="T29" fmla="*/ 295 h 585"/>
                  <a:gd name="T30" fmla="*/ 153 w 1187"/>
                  <a:gd name="T31" fmla="*/ 315 h 585"/>
                  <a:gd name="T32" fmla="*/ 159 w 1187"/>
                  <a:gd name="T33" fmla="*/ 343 h 585"/>
                  <a:gd name="T34" fmla="*/ 189 w 1187"/>
                  <a:gd name="T35" fmla="*/ 353 h 585"/>
                  <a:gd name="T36" fmla="*/ 193 w 1187"/>
                  <a:gd name="T37" fmla="*/ 368 h 585"/>
                  <a:gd name="T38" fmla="*/ 201 w 1187"/>
                  <a:gd name="T39" fmla="*/ 384 h 585"/>
                  <a:gd name="T40" fmla="*/ 211 w 1187"/>
                  <a:gd name="T41" fmla="*/ 396 h 585"/>
                  <a:gd name="T42" fmla="*/ 219 w 1187"/>
                  <a:gd name="T43" fmla="*/ 410 h 585"/>
                  <a:gd name="T44" fmla="*/ 229 w 1187"/>
                  <a:gd name="T45" fmla="*/ 421 h 585"/>
                  <a:gd name="T46" fmla="*/ 236 w 1187"/>
                  <a:gd name="T47" fmla="*/ 439 h 585"/>
                  <a:gd name="T48" fmla="*/ 248 w 1187"/>
                  <a:gd name="T49" fmla="*/ 469 h 585"/>
                  <a:gd name="T50" fmla="*/ 259 w 1187"/>
                  <a:gd name="T51" fmla="*/ 480 h 585"/>
                  <a:gd name="T52" fmla="*/ 309 w 1187"/>
                  <a:gd name="T53" fmla="*/ 492 h 585"/>
                  <a:gd name="T54" fmla="*/ 358 w 1187"/>
                  <a:gd name="T55" fmla="*/ 511 h 585"/>
                  <a:gd name="T56" fmla="*/ 362 w 1187"/>
                  <a:gd name="T57" fmla="*/ 524 h 585"/>
                  <a:gd name="T58" fmla="*/ 423 w 1187"/>
                  <a:gd name="T59" fmla="*/ 536 h 585"/>
                  <a:gd name="T60" fmla="*/ 464 w 1187"/>
                  <a:gd name="T61" fmla="*/ 551 h 585"/>
                  <a:gd name="T62" fmla="*/ 701 w 1187"/>
                  <a:gd name="T63" fmla="*/ 566 h 585"/>
                  <a:gd name="T64" fmla="*/ 1187 w 1187"/>
                  <a:gd name="T65" fmla="*/ 585 h 585"/>
                  <a:gd name="connsiteX0" fmla="*/ 0 w 10038"/>
                  <a:gd name="connsiteY0" fmla="*/ 0 h 10000"/>
                  <a:gd name="connsiteX1" fmla="*/ 265 w 10038"/>
                  <a:gd name="connsiteY1" fmla="*/ 0 h 10000"/>
                  <a:gd name="connsiteX2" fmla="*/ 265 w 10038"/>
                  <a:gd name="connsiteY2" fmla="*/ 205 h 10000"/>
                  <a:gd name="connsiteX3" fmla="*/ 383 w 10038"/>
                  <a:gd name="connsiteY3" fmla="*/ 205 h 10000"/>
                  <a:gd name="connsiteX4" fmla="*/ 383 w 10038"/>
                  <a:gd name="connsiteY4" fmla="*/ 513 h 10000"/>
                  <a:gd name="connsiteX5" fmla="*/ 434 w 10038"/>
                  <a:gd name="connsiteY5" fmla="*/ 513 h 10000"/>
                  <a:gd name="connsiteX6" fmla="*/ 434 w 10038"/>
                  <a:gd name="connsiteY6" fmla="*/ 701 h 10000"/>
                  <a:gd name="connsiteX7" fmla="*/ 493 w 10038"/>
                  <a:gd name="connsiteY7" fmla="*/ 701 h 10000"/>
                  <a:gd name="connsiteX8" fmla="*/ 493 w 10038"/>
                  <a:gd name="connsiteY8" fmla="*/ 1197 h 10000"/>
                  <a:gd name="connsiteX9" fmla="*/ 543 w 10038"/>
                  <a:gd name="connsiteY9" fmla="*/ 1197 h 10000"/>
                  <a:gd name="connsiteX10" fmla="*/ 543 w 10038"/>
                  <a:gd name="connsiteY10" fmla="*/ 1983 h 10000"/>
                  <a:gd name="connsiteX11" fmla="*/ 602 w 10038"/>
                  <a:gd name="connsiteY11" fmla="*/ 1983 h 10000"/>
                  <a:gd name="connsiteX12" fmla="*/ 602 w 10038"/>
                  <a:gd name="connsiteY12" fmla="*/ 2496 h 10000"/>
                  <a:gd name="connsiteX13" fmla="*/ 645 w 10038"/>
                  <a:gd name="connsiteY13" fmla="*/ 2496 h 10000"/>
                  <a:gd name="connsiteX14" fmla="*/ 645 w 10038"/>
                  <a:gd name="connsiteY14" fmla="*/ 2667 h 10000"/>
                  <a:gd name="connsiteX15" fmla="*/ 695 w 10038"/>
                  <a:gd name="connsiteY15" fmla="*/ 2667 h 10000"/>
                  <a:gd name="connsiteX16" fmla="*/ 695 w 10038"/>
                  <a:gd name="connsiteY16" fmla="*/ 3368 h 10000"/>
                  <a:gd name="connsiteX17" fmla="*/ 754 w 10038"/>
                  <a:gd name="connsiteY17" fmla="*/ 3368 h 10000"/>
                  <a:gd name="connsiteX18" fmla="*/ 754 w 10038"/>
                  <a:gd name="connsiteY18" fmla="*/ 3675 h 10000"/>
                  <a:gd name="connsiteX19" fmla="*/ 805 w 10038"/>
                  <a:gd name="connsiteY19" fmla="*/ 3675 h 10000"/>
                  <a:gd name="connsiteX20" fmla="*/ 805 w 10038"/>
                  <a:gd name="connsiteY20" fmla="*/ 4068 h 10000"/>
                  <a:gd name="connsiteX21" fmla="*/ 847 w 10038"/>
                  <a:gd name="connsiteY21" fmla="*/ 4068 h 10000"/>
                  <a:gd name="connsiteX22" fmla="*/ 847 w 10038"/>
                  <a:gd name="connsiteY22" fmla="*/ 4376 h 10000"/>
                  <a:gd name="connsiteX23" fmla="*/ 956 w 10038"/>
                  <a:gd name="connsiteY23" fmla="*/ 4376 h 10000"/>
                  <a:gd name="connsiteX24" fmla="*/ 956 w 10038"/>
                  <a:gd name="connsiteY24" fmla="*/ 4581 h 10000"/>
                  <a:gd name="connsiteX25" fmla="*/ 1024 w 10038"/>
                  <a:gd name="connsiteY25" fmla="*/ 4581 h 10000"/>
                  <a:gd name="connsiteX26" fmla="*/ 1024 w 10038"/>
                  <a:gd name="connsiteY26" fmla="*/ 4821 h 10000"/>
                  <a:gd name="connsiteX27" fmla="*/ 1150 w 10038"/>
                  <a:gd name="connsiteY27" fmla="*/ 4821 h 10000"/>
                  <a:gd name="connsiteX28" fmla="*/ 1150 w 10038"/>
                  <a:gd name="connsiteY28" fmla="*/ 5043 h 10000"/>
                  <a:gd name="connsiteX29" fmla="*/ 1260 w 10038"/>
                  <a:gd name="connsiteY29" fmla="*/ 5043 h 10000"/>
                  <a:gd name="connsiteX30" fmla="*/ 1260 w 10038"/>
                  <a:gd name="connsiteY30" fmla="*/ 5385 h 10000"/>
                  <a:gd name="connsiteX31" fmla="*/ 1327 w 10038"/>
                  <a:gd name="connsiteY31" fmla="*/ 5385 h 10000"/>
                  <a:gd name="connsiteX32" fmla="*/ 1327 w 10038"/>
                  <a:gd name="connsiteY32" fmla="*/ 5863 h 10000"/>
                  <a:gd name="connsiteX33" fmla="*/ 1378 w 10038"/>
                  <a:gd name="connsiteY33" fmla="*/ 5863 h 10000"/>
                  <a:gd name="connsiteX34" fmla="*/ 1378 w 10038"/>
                  <a:gd name="connsiteY34" fmla="*/ 6034 h 10000"/>
                  <a:gd name="connsiteX35" fmla="*/ 1630 w 10038"/>
                  <a:gd name="connsiteY35" fmla="*/ 6034 h 10000"/>
                  <a:gd name="connsiteX36" fmla="*/ 1630 w 10038"/>
                  <a:gd name="connsiteY36" fmla="*/ 6291 h 10000"/>
                  <a:gd name="connsiteX37" fmla="*/ 1664 w 10038"/>
                  <a:gd name="connsiteY37" fmla="*/ 6291 h 10000"/>
                  <a:gd name="connsiteX38" fmla="*/ 1664 w 10038"/>
                  <a:gd name="connsiteY38" fmla="*/ 6564 h 10000"/>
                  <a:gd name="connsiteX39" fmla="*/ 1731 w 10038"/>
                  <a:gd name="connsiteY39" fmla="*/ 6564 h 10000"/>
                  <a:gd name="connsiteX40" fmla="*/ 1731 w 10038"/>
                  <a:gd name="connsiteY40" fmla="*/ 6769 h 10000"/>
                  <a:gd name="connsiteX41" fmla="*/ 1816 w 10038"/>
                  <a:gd name="connsiteY41" fmla="*/ 6769 h 10000"/>
                  <a:gd name="connsiteX42" fmla="*/ 1816 w 10038"/>
                  <a:gd name="connsiteY42" fmla="*/ 7009 h 10000"/>
                  <a:gd name="connsiteX43" fmla="*/ 1883 w 10038"/>
                  <a:gd name="connsiteY43" fmla="*/ 7009 h 10000"/>
                  <a:gd name="connsiteX44" fmla="*/ 1883 w 10038"/>
                  <a:gd name="connsiteY44" fmla="*/ 7197 h 10000"/>
                  <a:gd name="connsiteX45" fmla="*/ 1967 w 10038"/>
                  <a:gd name="connsiteY45" fmla="*/ 7197 h 10000"/>
                  <a:gd name="connsiteX46" fmla="*/ 1967 w 10038"/>
                  <a:gd name="connsiteY46" fmla="*/ 7504 h 10000"/>
                  <a:gd name="connsiteX47" fmla="*/ 2026 w 10038"/>
                  <a:gd name="connsiteY47" fmla="*/ 7504 h 10000"/>
                  <a:gd name="connsiteX48" fmla="*/ 2026 w 10038"/>
                  <a:gd name="connsiteY48" fmla="*/ 8017 h 10000"/>
                  <a:gd name="connsiteX49" fmla="*/ 2127 w 10038"/>
                  <a:gd name="connsiteY49" fmla="*/ 8017 h 10000"/>
                  <a:gd name="connsiteX50" fmla="*/ 2127 w 10038"/>
                  <a:gd name="connsiteY50" fmla="*/ 8205 h 10000"/>
                  <a:gd name="connsiteX51" fmla="*/ 2220 w 10038"/>
                  <a:gd name="connsiteY51" fmla="*/ 8205 h 10000"/>
                  <a:gd name="connsiteX52" fmla="*/ 2220 w 10038"/>
                  <a:gd name="connsiteY52" fmla="*/ 8410 h 10000"/>
                  <a:gd name="connsiteX53" fmla="*/ 2641 w 10038"/>
                  <a:gd name="connsiteY53" fmla="*/ 8410 h 10000"/>
                  <a:gd name="connsiteX54" fmla="*/ 2641 w 10038"/>
                  <a:gd name="connsiteY54" fmla="*/ 8735 h 10000"/>
                  <a:gd name="connsiteX55" fmla="*/ 3054 w 10038"/>
                  <a:gd name="connsiteY55" fmla="*/ 8735 h 10000"/>
                  <a:gd name="connsiteX56" fmla="*/ 3054 w 10038"/>
                  <a:gd name="connsiteY56" fmla="*/ 8957 h 10000"/>
                  <a:gd name="connsiteX57" fmla="*/ 3088 w 10038"/>
                  <a:gd name="connsiteY57" fmla="*/ 8957 h 10000"/>
                  <a:gd name="connsiteX58" fmla="*/ 3088 w 10038"/>
                  <a:gd name="connsiteY58" fmla="*/ 9162 h 10000"/>
                  <a:gd name="connsiteX59" fmla="*/ 3602 w 10038"/>
                  <a:gd name="connsiteY59" fmla="*/ 9162 h 10000"/>
                  <a:gd name="connsiteX60" fmla="*/ 3602 w 10038"/>
                  <a:gd name="connsiteY60" fmla="*/ 9419 h 10000"/>
                  <a:gd name="connsiteX61" fmla="*/ 3947 w 10038"/>
                  <a:gd name="connsiteY61" fmla="*/ 9419 h 10000"/>
                  <a:gd name="connsiteX62" fmla="*/ 3947 w 10038"/>
                  <a:gd name="connsiteY62" fmla="*/ 9675 h 10000"/>
                  <a:gd name="connsiteX63" fmla="*/ 5944 w 10038"/>
                  <a:gd name="connsiteY63" fmla="*/ 9675 h 10000"/>
                  <a:gd name="connsiteX64" fmla="*/ 5944 w 10038"/>
                  <a:gd name="connsiteY64" fmla="*/ 10000 h 10000"/>
                  <a:gd name="connsiteX65" fmla="*/ 10038 w 10038"/>
                  <a:gd name="connsiteY65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0038" h="10000">
                    <a:moveTo>
                      <a:pt x="0" y="0"/>
                    </a:moveTo>
                    <a:lnTo>
                      <a:pt x="265" y="0"/>
                    </a:lnTo>
                    <a:lnTo>
                      <a:pt x="265" y="205"/>
                    </a:lnTo>
                    <a:lnTo>
                      <a:pt x="383" y="205"/>
                    </a:lnTo>
                    <a:lnTo>
                      <a:pt x="383" y="513"/>
                    </a:lnTo>
                    <a:lnTo>
                      <a:pt x="434" y="513"/>
                    </a:lnTo>
                    <a:lnTo>
                      <a:pt x="434" y="701"/>
                    </a:lnTo>
                    <a:lnTo>
                      <a:pt x="493" y="701"/>
                    </a:lnTo>
                    <a:lnTo>
                      <a:pt x="493" y="1197"/>
                    </a:lnTo>
                    <a:lnTo>
                      <a:pt x="543" y="1197"/>
                    </a:lnTo>
                    <a:lnTo>
                      <a:pt x="543" y="1983"/>
                    </a:lnTo>
                    <a:lnTo>
                      <a:pt x="602" y="1983"/>
                    </a:lnTo>
                    <a:lnTo>
                      <a:pt x="602" y="2496"/>
                    </a:lnTo>
                    <a:lnTo>
                      <a:pt x="645" y="2496"/>
                    </a:lnTo>
                    <a:lnTo>
                      <a:pt x="645" y="2667"/>
                    </a:lnTo>
                    <a:lnTo>
                      <a:pt x="695" y="2667"/>
                    </a:lnTo>
                    <a:lnTo>
                      <a:pt x="695" y="3368"/>
                    </a:lnTo>
                    <a:lnTo>
                      <a:pt x="754" y="3368"/>
                    </a:lnTo>
                    <a:lnTo>
                      <a:pt x="754" y="3675"/>
                    </a:lnTo>
                    <a:lnTo>
                      <a:pt x="805" y="3675"/>
                    </a:lnTo>
                    <a:lnTo>
                      <a:pt x="805" y="4068"/>
                    </a:lnTo>
                    <a:lnTo>
                      <a:pt x="847" y="4068"/>
                    </a:lnTo>
                    <a:lnTo>
                      <a:pt x="847" y="4376"/>
                    </a:lnTo>
                    <a:lnTo>
                      <a:pt x="956" y="4376"/>
                    </a:lnTo>
                    <a:lnTo>
                      <a:pt x="956" y="4581"/>
                    </a:lnTo>
                    <a:lnTo>
                      <a:pt x="1024" y="4581"/>
                    </a:lnTo>
                    <a:lnTo>
                      <a:pt x="1024" y="4821"/>
                    </a:lnTo>
                    <a:lnTo>
                      <a:pt x="1150" y="4821"/>
                    </a:lnTo>
                    <a:lnTo>
                      <a:pt x="1150" y="5043"/>
                    </a:lnTo>
                    <a:lnTo>
                      <a:pt x="1260" y="5043"/>
                    </a:lnTo>
                    <a:lnTo>
                      <a:pt x="1260" y="5385"/>
                    </a:lnTo>
                    <a:lnTo>
                      <a:pt x="1327" y="5385"/>
                    </a:lnTo>
                    <a:lnTo>
                      <a:pt x="1327" y="5863"/>
                    </a:lnTo>
                    <a:lnTo>
                      <a:pt x="1378" y="5863"/>
                    </a:lnTo>
                    <a:lnTo>
                      <a:pt x="1378" y="6034"/>
                    </a:lnTo>
                    <a:lnTo>
                      <a:pt x="1630" y="6034"/>
                    </a:lnTo>
                    <a:lnTo>
                      <a:pt x="1630" y="6291"/>
                    </a:lnTo>
                    <a:lnTo>
                      <a:pt x="1664" y="6291"/>
                    </a:lnTo>
                    <a:lnTo>
                      <a:pt x="1664" y="6564"/>
                    </a:lnTo>
                    <a:lnTo>
                      <a:pt x="1731" y="6564"/>
                    </a:lnTo>
                    <a:lnTo>
                      <a:pt x="1731" y="6769"/>
                    </a:lnTo>
                    <a:lnTo>
                      <a:pt x="1816" y="6769"/>
                    </a:lnTo>
                    <a:lnTo>
                      <a:pt x="1816" y="7009"/>
                    </a:lnTo>
                    <a:lnTo>
                      <a:pt x="1883" y="7009"/>
                    </a:lnTo>
                    <a:lnTo>
                      <a:pt x="1883" y="7197"/>
                    </a:lnTo>
                    <a:lnTo>
                      <a:pt x="1967" y="7197"/>
                    </a:lnTo>
                    <a:lnTo>
                      <a:pt x="1967" y="7504"/>
                    </a:lnTo>
                    <a:lnTo>
                      <a:pt x="2026" y="7504"/>
                    </a:lnTo>
                    <a:lnTo>
                      <a:pt x="2026" y="8017"/>
                    </a:lnTo>
                    <a:lnTo>
                      <a:pt x="2127" y="8017"/>
                    </a:lnTo>
                    <a:lnTo>
                      <a:pt x="2127" y="8205"/>
                    </a:lnTo>
                    <a:lnTo>
                      <a:pt x="2220" y="8205"/>
                    </a:lnTo>
                    <a:lnTo>
                      <a:pt x="2220" y="8410"/>
                    </a:lnTo>
                    <a:lnTo>
                      <a:pt x="2641" y="8410"/>
                    </a:lnTo>
                    <a:lnTo>
                      <a:pt x="2641" y="8735"/>
                    </a:lnTo>
                    <a:lnTo>
                      <a:pt x="3054" y="8735"/>
                    </a:lnTo>
                    <a:lnTo>
                      <a:pt x="3054" y="8957"/>
                    </a:lnTo>
                    <a:lnTo>
                      <a:pt x="3088" y="8957"/>
                    </a:lnTo>
                    <a:lnTo>
                      <a:pt x="3088" y="9162"/>
                    </a:lnTo>
                    <a:lnTo>
                      <a:pt x="3602" y="9162"/>
                    </a:lnTo>
                    <a:lnTo>
                      <a:pt x="3602" y="9419"/>
                    </a:lnTo>
                    <a:lnTo>
                      <a:pt x="3947" y="9419"/>
                    </a:lnTo>
                    <a:lnTo>
                      <a:pt x="3947" y="9675"/>
                    </a:lnTo>
                    <a:lnTo>
                      <a:pt x="5944" y="9675"/>
                    </a:lnTo>
                    <a:lnTo>
                      <a:pt x="5944" y="10000"/>
                    </a:lnTo>
                    <a:lnTo>
                      <a:pt x="10038" y="10000"/>
                    </a:lnTo>
                  </a:path>
                </a:pathLst>
              </a:custGeom>
              <a:noFill/>
              <a:ln w="12700" cap="flat">
                <a:solidFill>
                  <a:srgbClr val="FDA9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0" name="Line 1560">
                <a:extLst>
                  <a:ext uri="{FF2B5EF4-FFF2-40B4-BE49-F238E27FC236}">
                    <a16:creationId xmlns:a16="http://schemas.microsoft.com/office/drawing/2014/main" id="{6645CE0A-822D-4B6B-8E14-11E154C66E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0390" y="3153589"/>
                <a:ext cx="0" cy="57600"/>
              </a:xfrm>
              <a:prstGeom prst="line">
                <a:avLst/>
              </a:prstGeom>
              <a:noFill/>
              <a:ln w="12700" cap="flat">
                <a:solidFill>
                  <a:srgbClr val="FDA9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1" name="Line 1561">
                <a:extLst>
                  <a:ext uri="{FF2B5EF4-FFF2-40B4-BE49-F238E27FC236}">
                    <a16:creationId xmlns:a16="http://schemas.microsoft.com/office/drawing/2014/main" id="{C320655E-CD82-4158-90B9-3909690E57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1978" y="3153589"/>
                <a:ext cx="0" cy="57600"/>
              </a:xfrm>
              <a:prstGeom prst="line">
                <a:avLst/>
              </a:prstGeom>
              <a:noFill/>
              <a:ln w="12700" cap="flat">
                <a:solidFill>
                  <a:srgbClr val="FDA9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2" name="Line 1562">
                <a:extLst>
                  <a:ext uri="{FF2B5EF4-FFF2-40B4-BE49-F238E27FC236}">
                    <a16:creationId xmlns:a16="http://schemas.microsoft.com/office/drawing/2014/main" id="{95253049-493F-4C80-BF12-AEA57C31B1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1759" y="3153589"/>
                <a:ext cx="0" cy="57600"/>
              </a:xfrm>
              <a:prstGeom prst="line">
                <a:avLst/>
              </a:prstGeom>
              <a:noFill/>
              <a:ln w="12700" cap="flat">
                <a:solidFill>
                  <a:srgbClr val="FDA9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3" name="Line 1563">
                <a:extLst>
                  <a:ext uri="{FF2B5EF4-FFF2-40B4-BE49-F238E27FC236}">
                    <a16:creationId xmlns:a16="http://schemas.microsoft.com/office/drawing/2014/main" id="{A97BB760-B317-4A36-89F5-DEDD62FCC7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8955" y="3153589"/>
                <a:ext cx="0" cy="57600"/>
              </a:xfrm>
              <a:prstGeom prst="line">
                <a:avLst/>
              </a:prstGeom>
              <a:noFill/>
              <a:ln w="12700" cap="flat">
                <a:solidFill>
                  <a:srgbClr val="FDA9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4" name="Line 1564">
                <a:extLst>
                  <a:ext uri="{FF2B5EF4-FFF2-40B4-BE49-F238E27FC236}">
                    <a16:creationId xmlns:a16="http://schemas.microsoft.com/office/drawing/2014/main" id="{C258694C-8C7D-444F-AB5C-1717B181B6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9207" y="3153589"/>
                <a:ext cx="0" cy="57600"/>
              </a:xfrm>
              <a:prstGeom prst="line">
                <a:avLst/>
              </a:prstGeom>
              <a:noFill/>
              <a:ln w="12700" cap="flat">
                <a:solidFill>
                  <a:srgbClr val="FDA9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5" name="Line 1565">
                <a:extLst>
                  <a:ext uri="{FF2B5EF4-FFF2-40B4-BE49-F238E27FC236}">
                    <a16:creationId xmlns:a16="http://schemas.microsoft.com/office/drawing/2014/main" id="{FD5994DA-9357-417E-B313-B35B60F6D5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6624" y="3153589"/>
                <a:ext cx="0" cy="57600"/>
              </a:xfrm>
              <a:prstGeom prst="line">
                <a:avLst/>
              </a:prstGeom>
              <a:noFill/>
              <a:ln w="12700" cap="flat">
                <a:solidFill>
                  <a:srgbClr val="FDA9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6" name="Line 1566">
                <a:extLst>
                  <a:ext uri="{FF2B5EF4-FFF2-40B4-BE49-F238E27FC236}">
                    <a16:creationId xmlns:a16="http://schemas.microsoft.com/office/drawing/2014/main" id="{6074987B-0A71-442D-9E28-BAFCA4B8B3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5238" y="3153589"/>
                <a:ext cx="0" cy="57600"/>
              </a:xfrm>
              <a:prstGeom prst="line">
                <a:avLst/>
              </a:prstGeom>
              <a:noFill/>
              <a:ln w="12700" cap="flat">
                <a:solidFill>
                  <a:srgbClr val="FDA9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7" name="Line 1567">
                <a:extLst>
                  <a:ext uri="{FF2B5EF4-FFF2-40B4-BE49-F238E27FC236}">
                    <a16:creationId xmlns:a16="http://schemas.microsoft.com/office/drawing/2014/main" id="{8893AA72-A171-4B33-900D-5129B956DF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9529" y="3153589"/>
                <a:ext cx="0" cy="57600"/>
              </a:xfrm>
              <a:prstGeom prst="line">
                <a:avLst/>
              </a:prstGeom>
              <a:noFill/>
              <a:ln w="12700" cap="flat">
                <a:solidFill>
                  <a:srgbClr val="FDA9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8" name="Line 1568">
                <a:extLst>
                  <a:ext uri="{FF2B5EF4-FFF2-40B4-BE49-F238E27FC236}">
                    <a16:creationId xmlns:a16="http://schemas.microsoft.com/office/drawing/2014/main" id="{966FE49A-6F2E-41E9-A792-C808E3EA2F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33819" y="3153589"/>
                <a:ext cx="0" cy="57600"/>
              </a:xfrm>
              <a:prstGeom prst="line">
                <a:avLst/>
              </a:prstGeom>
              <a:noFill/>
              <a:ln w="12700" cap="flat">
                <a:solidFill>
                  <a:srgbClr val="FDA9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9" name="Line 1569">
                <a:extLst>
                  <a:ext uri="{FF2B5EF4-FFF2-40B4-BE49-F238E27FC236}">
                    <a16:creationId xmlns:a16="http://schemas.microsoft.com/office/drawing/2014/main" id="{8DE69A51-9D73-49EA-97D7-1784D1D7C7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4139" y="3125014"/>
                <a:ext cx="0" cy="57600"/>
              </a:xfrm>
              <a:prstGeom prst="line">
                <a:avLst/>
              </a:prstGeom>
              <a:noFill/>
              <a:ln w="12700" cap="flat">
                <a:solidFill>
                  <a:srgbClr val="FDA9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0" name="Line 1570">
                <a:extLst>
                  <a:ext uri="{FF2B5EF4-FFF2-40B4-BE49-F238E27FC236}">
                    <a16:creationId xmlns:a16="http://schemas.microsoft.com/office/drawing/2014/main" id="{7CF16B00-890B-494A-ACC1-35F5F41E83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1623" y="3125014"/>
                <a:ext cx="0" cy="57600"/>
              </a:xfrm>
              <a:prstGeom prst="line">
                <a:avLst/>
              </a:prstGeom>
              <a:noFill/>
              <a:ln w="12700" cap="flat">
                <a:solidFill>
                  <a:srgbClr val="FDA9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1" name="Line 1571">
                <a:extLst>
                  <a:ext uri="{FF2B5EF4-FFF2-40B4-BE49-F238E27FC236}">
                    <a16:creationId xmlns:a16="http://schemas.microsoft.com/office/drawing/2014/main" id="{F2F593FB-A557-4289-981D-4F833DDF5B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8785" y="3125014"/>
                <a:ext cx="0" cy="57600"/>
              </a:xfrm>
              <a:prstGeom prst="line">
                <a:avLst/>
              </a:prstGeom>
              <a:noFill/>
              <a:ln w="12700" cap="flat">
                <a:solidFill>
                  <a:srgbClr val="FDA9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2" name="Line 1572">
                <a:extLst>
                  <a:ext uri="{FF2B5EF4-FFF2-40B4-BE49-F238E27FC236}">
                    <a16:creationId xmlns:a16="http://schemas.microsoft.com/office/drawing/2014/main" id="{C709F3A4-9DCC-45BF-8D88-CFE1933266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76725" y="3125014"/>
                <a:ext cx="0" cy="57600"/>
              </a:xfrm>
              <a:prstGeom prst="line">
                <a:avLst/>
              </a:prstGeom>
              <a:noFill/>
              <a:ln w="12700" cap="flat">
                <a:solidFill>
                  <a:srgbClr val="FDA9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525" name="Group 524">
              <a:extLst>
                <a:ext uri="{FF2B5EF4-FFF2-40B4-BE49-F238E27FC236}">
                  <a16:creationId xmlns:a16="http://schemas.microsoft.com/office/drawing/2014/main" id="{267B64CF-3BB7-4781-B2D5-A10B38A3C222}"/>
                </a:ext>
              </a:extLst>
            </p:cNvPr>
            <p:cNvGrpSpPr/>
            <p:nvPr/>
          </p:nvGrpSpPr>
          <p:grpSpPr>
            <a:xfrm>
              <a:off x="3206511" y="1525305"/>
              <a:ext cx="1187369" cy="522131"/>
              <a:chOff x="4944606" y="1978718"/>
              <a:chExt cx="1187369" cy="522131"/>
            </a:xfrm>
          </p:grpSpPr>
          <p:sp>
            <p:nvSpPr>
              <p:cNvPr id="526" name="TextBox 525">
                <a:extLst>
                  <a:ext uri="{FF2B5EF4-FFF2-40B4-BE49-F238E27FC236}">
                    <a16:creationId xmlns:a16="http://schemas.microsoft.com/office/drawing/2014/main" id="{C1C0DF53-F2D6-4A9E-BA03-902305E225C1}"/>
                  </a:ext>
                </a:extLst>
              </p:cNvPr>
              <p:cNvSpPr txBox="1"/>
              <p:nvPr/>
            </p:nvSpPr>
            <p:spPr>
              <a:xfrm>
                <a:off x="5027509" y="2171721"/>
                <a:ext cx="1021562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200">
                    <a:latin typeface="Calibri" panose="020F0502020204030204" pitchFamily="34" charset="0"/>
                    <a:cs typeface="Calibri" panose="020F0502020204030204" pitchFamily="34" charset="0"/>
                  </a:rPr>
                  <a:t>NR (7.6-NR)</a:t>
                </a:r>
              </a:p>
            </p:txBody>
          </p:sp>
          <p:sp>
            <p:nvSpPr>
              <p:cNvPr id="527" name="TextBox 526">
                <a:extLst>
                  <a:ext uri="{FF2B5EF4-FFF2-40B4-BE49-F238E27FC236}">
                    <a16:creationId xmlns:a16="http://schemas.microsoft.com/office/drawing/2014/main" id="{12A0E649-4172-4836-9C6B-CBA554B11FDE}"/>
                  </a:ext>
                </a:extLst>
              </p:cNvPr>
              <p:cNvSpPr txBox="1"/>
              <p:nvPr/>
            </p:nvSpPr>
            <p:spPr>
              <a:xfrm>
                <a:off x="4999529" y="2316183"/>
                <a:ext cx="1077522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200">
                    <a:latin typeface="Calibri" panose="020F0502020204030204" pitchFamily="34" charset="0"/>
                    <a:cs typeface="Calibri" panose="020F0502020204030204" pitchFamily="34" charset="0"/>
                  </a:rPr>
                  <a:t>2.5 (1.7-3.9)</a:t>
                </a:r>
              </a:p>
            </p:txBody>
          </p:sp>
          <p:sp>
            <p:nvSpPr>
              <p:cNvPr id="528" name="TextBox 527">
                <a:extLst>
                  <a:ext uri="{FF2B5EF4-FFF2-40B4-BE49-F238E27FC236}">
                    <a16:creationId xmlns:a16="http://schemas.microsoft.com/office/drawing/2014/main" id="{86202AED-3A38-4CCD-B758-1B19B74B8C98}"/>
                  </a:ext>
                </a:extLst>
              </p:cNvPr>
              <p:cNvSpPr txBox="1"/>
              <p:nvPr/>
            </p:nvSpPr>
            <p:spPr>
              <a:xfrm>
                <a:off x="4944606" y="1978718"/>
                <a:ext cx="1187369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200">
                    <a:latin typeface="Calibri" panose="020F0502020204030204" pitchFamily="34" charset="0"/>
                    <a:cs typeface="Calibri" panose="020F0502020204030204" pitchFamily="34" charset="0"/>
                  </a:rPr>
                  <a:t>Median (95% CI)</a:t>
                </a:r>
              </a:p>
            </p:txBody>
          </p:sp>
        </p:grpSp>
      </p:grpSp>
      <p:sp>
        <p:nvSpPr>
          <p:cNvPr id="505" name="TextBox 504">
            <a:extLst>
              <a:ext uri="{FF2B5EF4-FFF2-40B4-BE49-F238E27FC236}">
                <a16:creationId xmlns:a16="http://schemas.microsoft.com/office/drawing/2014/main" id="{B6BBFC5B-66C8-4652-AA4F-89687082CFE5}"/>
              </a:ext>
            </a:extLst>
          </p:cNvPr>
          <p:cNvSpPr txBox="1"/>
          <p:nvPr/>
        </p:nvSpPr>
        <p:spPr>
          <a:xfrm>
            <a:off x="4500700" y="3302699"/>
            <a:ext cx="296181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LDH</a:t>
            </a:r>
            <a:r>
              <a:rPr lang="en-GB" sz="16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06" name="Group 505">
            <a:extLst>
              <a:ext uri="{FF2B5EF4-FFF2-40B4-BE49-F238E27FC236}">
                <a16:creationId xmlns:a16="http://schemas.microsoft.com/office/drawing/2014/main" id="{D29EDBDD-E736-4B58-99DF-8D02E468BEA6}"/>
              </a:ext>
            </a:extLst>
          </p:cNvPr>
          <p:cNvGrpSpPr/>
          <p:nvPr/>
        </p:nvGrpSpPr>
        <p:grpSpPr>
          <a:xfrm>
            <a:off x="4836099" y="3367402"/>
            <a:ext cx="4056994" cy="2430333"/>
            <a:chOff x="3561899" y="3578642"/>
            <a:chExt cx="4056994" cy="2430333"/>
          </a:xfrm>
        </p:grpSpPr>
        <p:grpSp>
          <p:nvGrpSpPr>
            <p:cNvPr id="507" name="Group 506">
              <a:extLst>
                <a:ext uri="{FF2B5EF4-FFF2-40B4-BE49-F238E27FC236}">
                  <a16:creationId xmlns:a16="http://schemas.microsoft.com/office/drawing/2014/main" id="{33471BC0-10D7-4910-86A7-E596B1899CBF}"/>
                </a:ext>
              </a:extLst>
            </p:cNvPr>
            <p:cNvGrpSpPr/>
            <p:nvPr/>
          </p:nvGrpSpPr>
          <p:grpSpPr>
            <a:xfrm>
              <a:off x="4546723" y="4065702"/>
              <a:ext cx="2392299" cy="348177"/>
              <a:chOff x="4546723" y="4065702"/>
              <a:chExt cx="2392299" cy="348177"/>
            </a:xfrm>
          </p:grpSpPr>
          <p:grpSp>
            <p:nvGrpSpPr>
              <p:cNvPr id="753" name="Group 752">
                <a:extLst>
                  <a:ext uri="{FF2B5EF4-FFF2-40B4-BE49-F238E27FC236}">
                    <a16:creationId xmlns:a16="http://schemas.microsoft.com/office/drawing/2014/main" id="{361FB759-3DF3-4866-98C6-4D039E69E4EF}"/>
                  </a:ext>
                </a:extLst>
              </p:cNvPr>
              <p:cNvGrpSpPr/>
              <p:nvPr/>
            </p:nvGrpSpPr>
            <p:grpSpPr>
              <a:xfrm>
                <a:off x="4546723" y="4065702"/>
                <a:ext cx="54864" cy="54864"/>
                <a:chOff x="5019213" y="4461246"/>
                <a:chExt cx="54864" cy="54864"/>
              </a:xfrm>
            </p:grpSpPr>
            <p:cxnSp>
              <p:nvCxnSpPr>
                <p:cNvPr id="916" name="Straight Connector 915">
                  <a:extLst>
                    <a:ext uri="{FF2B5EF4-FFF2-40B4-BE49-F238E27FC236}">
                      <a16:creationId xmlns:a16="http://schemas.microsoft.com/office/drawing/2014/main" id="{2585F660-89F8-43B9-B238-99F92BF0A77B}"/>
                    </a:ext>
                  </a:extLst>
                </p:cNvPr>
                <p:cNvCxnSpPr/>
                <p:nvPr/>
              </p:nvCxnSpPr>
              <p:spPr>
                <a:xfrm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7" name="Straight Connector 916">
                  <a:extLst>
                    <a:ext uri="{FF2B5EF4-FFF2-40B4-BE49-F238E27FC236}">
                      <a16:creationId xmlns:a16="http://schemas.microsoft.com/office/drawing/2014/main" id="{0E644E55-EC4B-42F8-814A-EEBD65AFD8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4" name="Group 753">
                <a:extLst>
                  <a:ext uri="{FF2B5EF4-FFF2-40B4-BE49-F238E27FC236}">
                    <a16:creationId xmlns:a16="http://schemas.microsoft.com/office/drawing/2014/main" id="{40C86AF0-C695-4B07-ACFF-ADB6EEAFDD1F}"/>
                  </a:ext>
                </a:extLst>
              </p:cNvPr>
              <p:cNvGrpSpPr/>
              <p:nvPr/>
            </p:nvGrpSpPr>
            <p:grpSpPr>
              <a:xfrm>
                <a:off x="4910919" y="4228564"/>
                <a:ext cx="54864" cy="54864"/>
                <a:chOff x="5019213" y="4461246"/>
                <a:chExt cx="54864" cy="54864"/>
              </a:xfrm>
            </p:grpSpPr>
            <p:cxnSp>
              <p:nvCxnSpPr>
                <p:cNvPr id="914" name="Straight Connector 913">
                  <a:extLst>
                    <a:ext uri="{FF2B5EF4-FFF2-40B4-BE49-F238E27FC236}">
                      <a16:creationId xmlns:a16="http://schemas.microsoft.com/office/drawing/2014/main" id="{476FCE76-5C18-497D-8760-DA39C101E8AF}"/>
                    </a:ext>
                  </a:extLst>
                </p:cNvPr>
                <p:cNvCxnSpPr/>
                <p:nvPr/>
              </p:nvCxnSpPr>
              <p:spPr>
                <a:xfrm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5" name="Straight Connector 914">
                  <a:extLst>
                    <a:ext uri="{FF2B5EF4-FFF2-40B4-BE49-F238E27FC236}">
                      <a16:creationId xmlns:a16="http://schemas.microsoft.com/office/drawing/2014/main" id="{9B56D469-5332-4E10-A43A-CCD594EFE2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5" name="Group 754">
                <a:extLst>
                  <a:ext uri="{FF2B5EF4-FFF2-40B4-BE49-F238E27FC236}">
                    <a16:creationId xmlns:a16="http://schemas.microsoft.com/office/drawing/2014/main" id="{35CC1E1C-36FA-42DF-8C10-CD08A4753B6C}"/>
                  </a:ext>
                </a:extLst>
              </p:cNvPr>
              <p:cNvGrpSpPr/>
              <p:nvPr/>
            </p:nvGrpSpPr>
            <p:grpSpPr>
              <a:xfrm>
                <a:off x="4945799" y="4248500"/>
                <a:ext cx="54864" cy="54864"/>
                <a:chOff x="5019213" y="4461246"/>
                <a:chExt cx="54864" cy="54864"/>
              </a:xfrm>
            </p:grpSpPr>
            <p:cxnSp>
              <p:nvCxnSpPr>
                <p:cNvPr id="912" name="Straight Connector 911">
                  <a:extLst>
                    <a:ext uri="{FF2B5EF4-FFF2-40B4-BE49-F238E27FC236}">
                      <a16:creationId xmlns:a16="http://schemas.microsoft.com/office/drawing/2014/main" id="{55DE217B-27E0-4F7F-9742-58B01D1BFC7E}"/>
                    </a:ext>
                  </a:extLst>
                </p:cNvPr>
                <p:cNvCxnSpPr/>
                <p:nvPr/>
              </p:nvCxnSpPr>
              <p:spPr>
                <a:xfrm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3" name="Straight Connector 912">
                  <a:extLst>
                    <a:ext uri="{FF2B5EF4-FFF2-40B4-BE49-F238E27FC236}">
                      <a16:creationId xmlns:a16="http://schemas.microsoft.com/office/drawing/2014/main" id="{464CB8C9-1F38-49A3-BFA9-48EB4BDEF6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6" name="Group 755">
                <a:extLst>
                  <a:ext uri="{FF2B5EF4-FFF2-40B4-BE49-F238E27FC236}">
                    <a16:creationId xmlns:a16="http://schemas.microsoft.com/office/drawing/2014/main" id="{0B201448-8E36-4E56-BA96-517320866131}"/>
                  </a:ext>
                </a:extLst>
              </p:cNvPr>
              <p:cNvGrpSpPr/>
              <p:nvPr/>
            </p:nvGrpSpPr>
            <p:grpSpPr>
              <a:xfrm>
                <a:off x="5002739" y="4248500"/>
                <a:ext cx="54864" cy="54864"/>
                <a:chOff x="5019213" y="4461246"/>
                <a:chExt cx="54864" cy="54864"/>
              </a:xfrm>
            </p:grpSpPr>
            <p:cxnSp>
              <p:nvCxnSpPr>
                <p:cNvPr id="910" name="Straight Connector 909">
                  <a:extLst>
                    <a:ext uri="{FF2B5EF4-FFF2-40B4-BE49-F238E27FC236}">
                      <a16:creationId xmlns:a16="http://schemas.microsoft.com/office/drawing/2014/main" id="{EDD6E115-268E-48DB-A4D5-8C44A717AC09}"/>
                    </a:ext>
                  </a:extLst>
                </p:cNvPr>
                <p:cNvCxnSpPr/>
                <p:nvPr/>
              </p:nvCxnSpPr>
              <p:spPr>
                <a:xfrm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1" name="Straight Connector 910">
                  <a:extLst>
                    <a:ext uri="{FF2B5EF4-FFF2-40B4-BE49-F238E27FC236}">
                      <a16:creationId xmlns:a16="http://schemas.microsoft.com/office/drawing/2014/main" id="{9B186E21-9529-4023-ACA2-BFD3ABF7BE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7" name="Group 756">
                <a:extLst>
                  <a:ext uri="{FF2B5EF4-FFF2-40B4-BE49-F238E27FC236}">
                    <a16:creationId xmlns:a16="http://schemas.microsoft.com/office/drawing/2014/main" id="{4926F7BA-DD9B-4E47-AE86-3E7EDE4F6A33}"/>
                  </a:ext>
                </a:extLst>
              </p:cNvPr>
              <p:cNvGrpSpPr/>
              <p:nvPr/>
            </p:nvGrpSpPr>
            <p:grpSpPr>
              <a:xfrm>
                <a:off x="5070019" y="4286344"/>
                <a:ext cx="54864" cy="54864"/>
                <a:chOff x="5019213" y="4461246"/>
                <a:chExt cx="54864" cy="54864"/>
              </a:xfrm>
            </p:grpSpPr>
            <p:cxnSp>
              <p:nvCxnSpPr>
                <p:cNvPr id="908" name="Straight Connector 907">
                  <a:extLst>
                    <a:ext uri="{FF2B5EF4-FFF2-40B4-BE49-F238E27FC236}">
                      <a16:creationId xmlns:a16="http://schemas.microsoft.com/office/drawing/2014/main" id="{FC3D1AA3-1841-4486-B84A-D490F8B2F6F2}"/>
                    </a:ext>
                  </a:extLst>
                </p:cNvPr>
                <p:cNvCxnSpPr/>
                <p:nvPr/>
              </p:nvCxnSpPr>
              <p:spPr>
                <a:xfrm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9" name="Straight Connector 908">
                  <a:extLst>
                    <a:ext uri="{FF2B5EF4-FFF2-40B4-BE49-F238E27FC236}">
                      <a16:creationId xmlns:a16="http://schemas.microsoft.com/office/drawing/2014/main" id="{1D7B92B8-2BC3-4A5D-B153-3C877B0DC3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8" name="Group 757">
                <a:extLst>
                  <a:ext uri="{FF2B5EF4-FFF2-40B4-BE49-F238E27FC236}">
                    <a16:creationId xmlns:a16="http://schemas.microsoft.com/office/drawing/2014/main" id="{107BF323-77DB-410F-A839-E2842143702E}"/>
                  </a:ext>
                </a:extLst>
              </p:cNvPr>
              <p:cNvGrpSpPr/>
              <p:nvPr/>
            </p:nvGrpSpPr>
            <p:grpSpPr>
              <a:xfrm>
                <a:off x="5198310" y="4286344"/>
                <a:ext cx="54864" cy="54864"/>
                <a:chOff x="5019213" y="4461246"/>
                <a:chExt cx="54864" cy="54864"/>
              </a:xfrm>
            </p:grpSpPr>
            <p:cxnSp>
              <p:nvCxnSpPr>
                <p:cNvPr id="906" name="Straight Connector 905">
                  <a:extLst>
                    <a:ext uri="{FF2B5EF4-FFF2-40B4-BE49-F238E27FC236}">
                      <a16:creationId xmlns:a16="http://schemas.microsoft.com/office/drawing/2014/main" id="{94FD154E-D409-41FD-B2C4-87DA63C9965B}"/>
                    </a:ext>
                  </a:extLst>
                </p:cNvPr>
                <p:cNvCxnSpPr/>
                <p:nvPr/>
              </p:nvCxnSpPr>
              <p:spPr>
                <a:xfrm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7" name="Straight Connector 906">
                  <a:extLst>
                    <a:ext uri="{FF2B5EF4-FFF2-40B4-BE49-F238E27FC236}">
                      <a16:creationId xmlns:a16="http://schemas.microsoft.com/office/drawing/2014/main" id="{47442951-8D55-4B40-A16B-66BE875FE3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9" name="Group 758">
                <a:extLst>
                  <a:ext uri="{FF2B5EF4-FFF2-40B4-BE49-F238E27FC236}">
                    <a16:creationId xmlns:a16="http://schemas.microsoft.com/office/drawing/2014/main" id="{904E215C-4C99-4BB1-BD2C-0233C8660452}"/>
                  </a:ext>
                </a:extLst>
              </p:cNvPr>
              <p:cNvGrpSpPr/>
              <p:nvPr/>
            </p:nvGrpSpPr>
            <p:grpSpPr>
              <a:xfrm>
                <a:off x="5436041" y="4307773"/>
                <a:ext cx="54864" cy="54864"/>
                <a:chOff x="5019213" y="4461246"/>
                <a:chExt cx="54864" cy="54864"/>
              </a:xfrm>
            </p:grpSpPr>
            <p:cxnSp>
              <p:nvCxnSpPr>
                <p:cNvPr id="904" name="Straight Connector 903">
                  <a:extLst>
                    <a:ext uri="{FF2B5EF4-FFF2-40B4-BE49-F238E27FC236}">
                      <a16:creationId xmlns:a16="http://schemas.microsoft.com/office/drawing/2014/main" id="{88C3754D-A35C-4832-98FF-8C68DCA7DE9D}"/>
                    </a:ext>
                  </a:extLst>
                </p:cNvPr>
                <p:cNvCxnSpPr/>
                <p:nvPr/>
              </p:nvCxnSpPr>
              <p:spPr>
                <a:xfrm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5" name="Straight Connector 904">
                  <a:extLst>
                    <a:ext uri="{FF2B5EF4-FFF2-40B4-BE49-F238E27FC236}">
                      <a16:creationId xmlns:a16="http://schemas.microsoft.com/office/drawing/2014/main" id="{9E67345A-80B0-4B90-ADD0-45E16116DA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0" name="Group 759">
                <a:extLst>
                  <a:ext uri="{FF2B5EF4-FFF2-40B4-BE49-F238E27FC236}">
                    <a16:creationId xmlns:a16="http://schemas.microsoft.com/office/drawing/2014/main" id="{82E663AD-AF6E-4B82-B6DB-06298F416114}"/>
                  </a:ext>
                </a:extLst>
              </p:cNvPr>
              <p:cNvGrpSpPr/>
              <p:nvPr/>
            </p:nvGrpSpPr>
            <p:grpSpPr>
              <a:xfrm>
                <a:off x="5470429" y="4307773"/>
                <a:ext cx="54864" cy="54864"/>
                <a:chOff x="5019213" y="4461246"/>
                <a:chExt cx="54864" cy="54864"/>
              </a:xfrm>
            </p:grpSpPr>
            <p:cxnSp>
              <p:nvCxnSpPr>
                <p:cNvPr id="902" name="Straight Connector 901">
                  <a:extLst>
                    <a:ext uri="{FF2B5EF4-FFF2-40B4-BE49-F238E27FC236}">
                      <a16:creationId xmlns:a16="http://schemas.microsoft.com/office/drawing/2014/main" id="{CC527FEF-6011-4373-8D7A-027BE27FF9EB}"/>
                    </a:ext>
                  </a:extLst>
                </p:cNvPr>
                <p:cNvCxnSpPr/>
                <p:nvPr/>
              </p:nvCxnSpPr>
              <p:spPr>
                <a:xfrm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3" name="Straight Connector 902">
                  <a:extLst>
                    <a:ext uri="{FF2B5EF4-FFF2-40B4-BE49-F238E27FC236}">
                      <a16:creationId xmlns:a16="http://schemas.microsoft.com/office/drawing/2014/main" id="{55A6025E-AA9A-4AF9-BFD1-11CC8C2EE3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1" name="Group 760">
                <a:extLst>
                  <a:ext uri="{FF2B5EF4-FFF2-40B4-BE49-F238E27FC236}">
                    <a16:creationId xmlns:a16="http://schemas.microsoft.com/office/drawing/2014/main" id="{82D0ECD0-A407-4627-90AF-2564976934AD}"/>
                  </a:ext>
                </a:extLst>
              </p:cNvPr>
              <p:cNvGrpSpPr/>
              <p:nvPr/>
            </p:nvGrpSpPr>
            <p:grpSpPr>
              <a:xfrm>
                <a:off x="5493766" y="4307773"/>
                <a:ext cx="54864" cy="54864"/>
                <a:chOff x="5019213" y="4461246"/>
                <a:chExt cx="54864" cy="54864"/>
              </a:xfrm>
            </p:grpSpPr>
            <p:cxnSp>
              <p:nvCxnSpPr>
                <p:cNvPr id="900" name="Straight Connector 899">
                  <a:extLst>
                    <a:ext uri="{FF2B5EF4-FFF2-40B4-BE49-F238E27FC236}">
                      <a16:creationId xmlns:a16="http://schemas.microsoft.com/office/drawing/2014/main" id="{7ECD39FE-748A-436B-9457-8B05FDDAE496}"/>
                    </a:ext>
                  </a:extLst>
                </p:cNvPr>
                <p:cNvCxnSpPr/>
                <p:nvPr/>
              </p:nvCxnSpPr>
              <p:spPr>
                <a:xfrm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1" name="Straight Connector 900">
                  <a:extLst>
                    <a:ext uri="{FF2B5EF4-FFF2-40B4-BE49-F238E27FC236}">
                      <a16:creationId xmlns:a16="http://schemas.microsoft.com/office/drawing/2014/main" id="{CBE2E30B-C2BB-48FE-A812-CAC585B7BD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2" name="Group 761">
                <a:extLst>
                  <a:ext uri="{FF2B5EF4-FFF2-40B4-BE49-F238E27FC236}">
                    <a16:creationId xmlns:a16="http://schemas.microsoft.com/office/drawing/2014/main" id="{B61316DF-C207-4595-80AE-9D5C5E3BF5ED}"/>
                  </a:ext>
                </a:extLst>
              </p:cNvPr>
              <p:cNvGrpSpPr/>
              <p:nvPr/>
            </p:nvGrpSpPr>
            <p:grpSpPr>
              <a:xfrm>
                <a:off x="5524458" y="4307773"/>
                <a:ext cx="54864" cy="54864"/>
                <a:chOff x="5019213" y="4461246"/>
                <a:chExt cx="54864" cy="54864"/>
              </a:xfrm>
            </p:grpSpPr>
            <p:cxnSp>
              <p:nvCxnSpPr>
                <p:cNvPr id="898" name="Straight Connector 897">
                  <a:extLst>
                    <a:ext uri="{FF2B5EF4-FFF2-40B4-BE49-F238E27FC236}">
                      <a16:creationId xmlns:a16="http://schemas.microsoft.com/office/drawing/2014/main" id="{8F61B11A-FDF9-4E87-AF7F-DF7D80E2CB8F}"/>
                    </a:ext>
                  </a:extLst>
                </p:cNvPr>
                <p:cNvCxnSpPr/>
                <p:nvPr/>
              </p:nvCxnSpPr>
              <p:spPr>
                <a:xfrm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9" name="Straight Connector 898">
                  <a:extLst>
                    <a:ext uri="{FF2B5EF4-FFF2-40B4-BE49-F238E27FC236}">
                      <a16:creationId xmlns:a16="http://schemas.microsoft.com/office/drawing/2014/main" id="{CB8F0DC6-5DB4-41FD-A4E5-C85E2DE55A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3" name="Group 762">
                <a:extLst>
                  <a:ext uri="{FF2B5EF4-FFF2-40B4-BE49-F238E27FC236}">
                    <a16:creationId xmlns:a16="http://schemas.microsoft.com/office/drawing/2014/main" id="{AC21D5BC-9D15-4C47-BF22-269187C75693}"/>
                  </a:ext>
                </a:extLst>
              </p:cNvPr>
              <p:cNvGrpSpPr/>
              <p:nvPr/>
            </p:nvGrpSpPr>
            <p:grpSpPr>
              <a:xfrm>
                <a:off x="5542339" y="4307773"/>
                <a:ext cx="54864" cy="54864"/>
                <a:chOff x="5019213" y="4461246"/>
                <a:chExt cx="54864" cy="54864"/>
              </a:xfrm>
            </p:grpSpPr>
            <p:cxnSp>
              <p:nvCxnSpPr>
                <p:cNvPr id="896" name="Straight Connector 895">
                  <a:extLst>
                    <a:ext uri="{FF2B5EF4-FFF2-40B4-BE49-F238E27FC236}">
                      <a16:creationId xmlns:a16="http://schemas.microsoft.com/office/drawing/2014/main" id="{55A69113-F603-4DE6-BB9F-68DB0E096165}"/>
                    </a:ext>
                  </a:extLst>
                </p:cNvPr>
                <p:cNvCxnSpPr/>
                <p:nvPr/>
              </p:nvCxnSpPr>
              <p:spPr>
                <a:xfrm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7" name="Straight Connector 896">
                  <a:extLst>
                    <a:ext uri="{FF2B5EF4-FFF2-40B4-BE49-F238E27FC236}">
                      <a16:creationId xmlns:a16="http://schemas.microsoft.com/office/drawing/2014/main" id="{2FA94073-A382-425E-AA3A-91B0CAD3DD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4" name="Group 763">
                <a:extLst>
                  <a:ext uri="{FF2B5EF4-FFF2-40B4-BE49-F238E27FC236}">
                    <a16:creationId xmlns:a16="http://schemas.microsoft.com/office/drawing/2014/main" id="{EFDC336B-076B-4A39-9DE1-BE6AA0C69B80}"/>
                  </a:ext>
                </a:extLst>
              </p:cNvPr>
              <p:cNvGrpSpPr/>
              <p:nvPr/>
            </p:nvGrpSpPr>
            <p:grpSpPr>
              <a:xfrm>
                <a:off x="5549482" y="4307773"/>
                <a:ext cx="54864" cy="54864"/>
                <a:chOff x="5019213" y="4461246"/>
                <a:chExt cx="54864" cy="54864"/>
              </a:xfrm>
            </p:grpSpPr>
            <p:cxnSp>
              <p:nvCxnSpPr>
                <p:cNvPr id="894" name="Straight Connector 893">
                  <a:extLst>
                    <a:ext uri="{FF2B5EF4-FFF2-40B4-BE49-F238E27FC236}">
                      <a16:creationId xmlns:a16="http://schemas.microsoft.com/office/drawing/2014/main" id="{FDD44330-46A4-4F6B-BFA6-71787A44DCC5}"/>
                    </a:ext>
                  </a:extLst>
                </p:cNvPr>
                <p:cNvCxnSpPr/>
                <p:nvPr/>
              </p:nvCxnSpPr>
              <p:spPr>
                <a:xfrm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5" name="Straight Connector 894">
                  <a:extLst>
                    <a:ext uri="{FF2B5EF4-FFF2-40B4-BE49-F238E27FC236}">
                      <a16:creationId xmlns:a16="http://schemas.microsoft.com/office/drawing/2014/main" id="{DDF7A2D4-802B-4A76-80B5-306C71B4BA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5" name="Group 764">
                <a:extLst>
                  <a:ext uri="{FF2B5EF4-FFF2-40B4-BE49-F238E27FC236}">
                    <a16:creationId xmlns:a16="http://schemas.microsoft.com/office/drawing/2014/main" id="{2B81BB8F-32AE-4152-891A-A67879F51D5F}"/>
                  </a:ext>
                </a:extLst>
              </p:cNvPr>
              <p:cNvGrpSpPr/>
              <p:nvPr/>
            </p:nvGrpSpPr>
            <p:grpSpPr>
              <a:xfrm>
                <a:off x="5579805" y="4307773"/>
                <a:ext cx="54864" cy="54864"/>
                <a:chOff x="5019213" y="4461246"/>
                <a:chExt cx="54864" cy="54864"/>
              </a:xfrm>
            </p:grpSpPr>
            <p:cxnSp>
              <p:nvCxnSpPr>
                <p:cNvPr id="892" name="Straight Connector 891">
                  <a:extLst>
                    <a:ext uri="{FF2B5EF4-FFF2-40B4-BE49-F238E27FC236}">
                      <a16:creationId xmlns:a16="http://schemas.microsoft.com/office/drawing/2014/main" id="{AA356C9B-BC47-4169-B534-D804E4802B51}"/>
                    </a:ext>
                  </a:extLst>
                </p:cNvPr>
                <p:cNvCxnSpPr/>
                <p:nvPr/>
              </p:nvCxnSpPr>
              <p:spPr>
                <a:xfrm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3" name="Straight Connector 892">
                  <a:extLst>
                    <a:ext uri="{FF2B5EF4-FFF2-40B4-BE49-F238E27FC236}">
                      <a16:creationId xmlns:a16="http://schemas.microsoft.com/office/drawing/2014/main" id="{CE4179ED-6E1F-4D8F-B744-1424F07F30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6" name="Group 765">
                <a:extLst>
                  <a:ext uri="{FF2B5EF4-FFF2-40B4-BE49-F238E27FC236}">
                    <a16:creationId xmlns:a16="http://schemas.microsoft.com/office/drawing/2014/main" id="{4A158DE8-B868-48DD-BBF9-E336C39627CF}"/>
                  </a:ext>
                </a:extLst>
              </p:cNvPr>
              <p:cNvGrpSpPr/>
              <p:nvPr/>
            </p:nvGrpSpPr>
            <p:grpSpPr>
              <a:xfrm>
                <a:off x="5605609" y="4307773"/>
                <a:ext cx="54864" cy="54864"/>
                <a:chOff x="5019213" y="4461246"/>
                <a:chExt cx="54864" cy="54864"/>
              </a:xfrm>
            </p:grpSpPr>
            <p:cxnSp>
              <p:nvCxnSpPr>
                <p:cNvPr id="890" name="Straight Connector 889">
                  <a:extLst>
                    <a:ext uri="{FF2B5EF4-FFF2-40B4-BE49-F238E27FC236}">
                      <a16:creationId xmlns:a16="http://schemas.microsoft.com/office/drawing/2014/main" id="{D244BA1C-7612-4FCD-9C5C-773751B7B49E}"/>
                    </a:ext>
                  </a:extLst>
                </p:cNvPr>
                <p:cNvCxnSpPr/>
                <p:nvPr/>
              </p:nvCxnSpPr>
              <p:spPr>
                <a:xfrm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1" name="Straight Connector 890">
                  <a:extLst>
                    <a:ext uri="{FF2B5EF4-FFF2-40B4-BE49-F238E27FC236}">
                      <a16:creationId xmlns:a16="http://schemas.microsoft.com/office/drawing/2014/main" id="{E06A2393-7070-466D-AF51-D9CF516FA3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7" name="Group 766">
                <a:extLst>
                  <a:ext uri="{FF2B5EF4-FFF2-40B4-BE49-F238E27FC236}">
                    <a16:creationId xmlns:a16="http://schemas.microsoft.com/office/drawing/2014/main" id="{232E9A9F-6AA4-4C8D-B4F2-31759B421E85}"/>
                  </a:ext>
                </a:extLst>
              </p:cNvPr>
              <p:cNvGrpSpPr/>
              <p:nvPr/>
            </p:nvGrpSpPr>
            <p:grpSpPr>
              <a:xfrm>
                <a:off x="5632200" y="4307773"/>
                <a:ext cx="54864" cy="54864"/>
                <a:chOff x="5019213" y="4461246"/>
                <a:chExt cx="54864" cy="54864"/>
              </a:xfrm>
            </p:grpSpPr>
            <p:cxnSp>
              <p:nvCxnSpPr>
                <p:cNvPr id="888" name="Straight Connector 887">
                  <a:extLst>
                    <a:ext uri="{FF2B5EF4-FFF2-40B4-BE49-F238E27FC236}">
                      <a16:creationId xmlns:a16="http://schemas.microsoft.com/office/drawing/2014/main" id="{390D1491-C588-4960-BA31-8485C2519429}"/>
                    </a:ext>
                  </a:extLst>
                </p:cNvPr>
                <p:cNvCxnSpPr/>
                <p:nvPr/>
              </p:nvCxnSpPr>
              <p:spPr>
                <a:xfrm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9" name="Straight Connector 888">
                  <a:extLst>
                    <a:ext uri="{FF2B5EF4-FFF2-40B4-BE49-F238E27FC236}">
                      <a16:creationId xmlns:a16="http://schemas.microsoft.com/office/drawing/2014/main" id="{22090E53-D6FC-4A9B-B0EA-BF51208676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8" name="Group 767">
                <a:extLst>
                  <a:ext uri="{FF2B5EF4-FFF2-40B4-BE49-F238E27FC236}">
                    <a16:creationId xmlns:a16="http://schemas.microsoft.com/office/drawing/2014/main" id="{8C66E8E7-5708-4E76-9CF3-C7D01E8537F0}"/>
                  </a:ext>
                </a:extLst>
              </p:cNvPr>
              <p:cNvGrpSpPr/>
              <p:nvPr/>
            </p:nvGrpSpPr>
            <p:grpSpPr>
              <a:xfrm>
                <a:off x="5742852" y="4331583"/>
                <a:ext cx="54864" cy="54864"/>
                <a:chOff x="5742852" y="4331583"/>
                <a:chExt cx="54864" cy="54864"/>
              </a:xfrm>
            </p:grpSpPr>
            <p:cxnSp>
              <p:nvCxnSpPr>
                <p:cNvPr id="886" name="Straight Connector 885">
                  <a:extLst>
                    <a:ext uri="{FF2B5EF4-FFF2-40B4-BE49-F238E27FC236}">
                      <a16:creationId xmlns:a16="http://schemas.microsoft.com/office/drawing/2014/main" id="{BDD685CE-E209-498A-A354-6D71A3523BF5}"/>
                    </a:ext>
                  </a:extLst>
                </p:cNvPr>
                <p:cNvCxnSpPr/>
                <p:nvPr/>
              </p:nvCxnSpPr>
              <p:spPr>
                <a:xfrm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7" name="Straight Connector 886">
                  <a:extLst>
                    <a:ext uri="{FF2B5EF4-FFF2-40B4-BE49-F238E27FC236}">
                      <a16:creationId xmlns:a16="http://schemas.microsoft.com/office/drawing/2014/main" id="{0A5175DC-E3F1-4ED7-9EE6-F044D821DB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9" name="Group 768">
                <a:extLst>
                  <a:ext uri="{FF2B5EF4-FFF2-40B4-BE49-F238E27FC236}">
                    <a16:creationId xmlns:a16="http://schemas.microsoft.com/office/drawing/2014/main" id="{FCA8F7E8-4015-480B-9B5A-F52287CB24F1}"/>
                  </a:ext>
                </a:extLst>
              </p:cNvPr>
              <p:cNvGrpSpPr/>
              <p:nvPr/>
            </p:nvGrpSpPr>
            <p:grpSpPr>
              <a:xfrm>
                <a:off x="5757575" y="4331583"/>
                <a:ext cx="54864" cy="54864"/>
                <a:chOff x="5742852" y="4331583"/>
                <a:chExt cx="54864" cy="54864"/>
              </a:xfrm>
            </p:grpSpPr>
            <p:cxnSp>
              <p:nvCxnSpPr>
                <p:cNvPr id="884" name="Straight Connector 883">
                  <a:extLst>
                    <a:ext uri="{FF2B5EF4-FFF2-40B4-BE49-F238E27FC236}">
                      <a16:creationId xmlns:a16="http://schemas.microsoft.com/office/drawing/2014/main" id="{7228C20B-5135-42F9-93E0-DA421D615EC5}"/>
                    </a:ext>
                  </a:extLst>
                </p:cNvPr>
                <p:cNvCxnSpPr/>
                <p:nvPr/>
              </p:nvCxnSpPr>
              <p:spPr>
                <a:xfrm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5" name="Straight Connector 884">
                  <a:extLst>
                    <a:ext uri="{FF2B5EF4-FFF2-40B4-BE49-F238E27FC236}">
                      <a16:creationId xmlns:a16="http://schemas.microsoft.com/office/drawing/2014/main" id="{8DB806F0-43C3-4FD8-AFA5-24BDAF2958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0" name="Group 769">
                <a:extLst>
                  <a:ext uri="{FF2B5EF4-FFF2-40B4-BE49-F238E27FC236}">
                    <a16:creationId xmlns:a16="http://schemas.microsoft.com/office/drawing/2014/main" id="{5A6BA3F8-447C-44C8-908F-4473AD50010E}"/>
                  </a:ext>
                </a:extLst>
              </p:cNvPr>
              <p:cNvGrpSpPr/>
              <p:nvPr/>
            </p:nvGrpSpPr>
            <p:grpSpPr>
              <a:xfrm>
                <a:off x="5770284" y="4331583"/>
                <a:ext cx="54864" cy="54864"/>
                <a:chOff x="5742852" y="4331583"/>
                <a:chExt cx="54864" cy="54864"/>
              </a:xfrm>
            </p:grpSpPr>
            <p:cxnSp>
              <p:nvCxnSpPr>
                <p:cNvPr id="882" name="Straight Connector 881">
                  <a:extLst>
                    <a:ext uri="{FF2B5EF4-FFF2-40B4-BE49-F238E27FC236}">
                      <a16:creationId xmlns:a16="http://schemas.microsoft.com/office/drawing/2014/main" id="{6B7FC08D-3E67-43D6-AEA6-DBDC59A1E0D1}"/>
                    </a:ext>
                  </a:extLst>
                </p:cNvPr>
                <p:cNvCxnSpPr/>
                <p:nvPr/>
              </p:nvCxnSpPr>
              <p:spPr>
                <a:xfrm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3" name="Straight Connector 882">
                  <a:extLst>
                    <a:ext uri="{FF2B5EF4-FFF2-40B4-BE49-F238E27FC236}">
                      <a16:creationId xmlns:a16="http://schemas.microsoft.com/office/drawing/2014/main" id="{FC77ECC1-FC21-4831-A572-DB5A5E253E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1" name="Group 770">
                <a:extLst>
                  <a:ext uri="{FF2B5EF4-FFF2-40B4-BE49-F238E27FC236}">
                    <a16:creationId xmlns:a16="http://schemas.microsoft.com/office/drawing/2014/main" id="{9AFB405E-D464-42F5-93C0-D0ED664F9D9E}"/>
                  </a:ext>
                </a:extLst>
              </p:cNvPr>
              <p:cNvGrpSpPr/>
              <p:nvPr/>
            </p:nvGrpSpPr>
            <p:grpSpPr>
              <a:xfrm>
                <a:off x="5819367" y="4359015"/>
                <a:ext cx="54864" cy="54864"/>
                <a:chOff x="5742852" y="4331583"/>
                <a:chExt cx="54864" cy="54864"/>
              </a:xfrm>
            </p:grpSpPr>
            <p:cxnSp>
              <p:nvCxnSpPr>
                <p:cNvPr id="880" name="Straight Connector 879">
                  <a:extLst>
                    <a:ext uri="{FF2B5EF4-FFF2-40B4-BE49-F238E27FC236}">
                      <a16:creationId xmlns:a16="http://schemas.microsoft.com/office/drawing/2014/main" id="{AE623635-544F-4C05-883D-B32449F132E9}"/>
                    </a:ext>
                  </a:extLst>
                </p:cNvPr>
                <p:cNvCxnSpPr/>
                <p:nvPr/>
              </p:nvCxnSpPr>
              <p:spPr>
                <a:xfrm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1" name="Straight Connector 880">
                  <a:extLst>
                    <a:ext uri="{FF2B5EF4-FFF2-40B4-BE49-F238E27FC236}">
                      <a16:creationId xmlns:a16="http://schemas.microsoft.com/office/drawing/2014/main" id="{152B91F9-130B-41F0-80C3-DA5AC7A76D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2" name="Group 771">
                <a:extLst>
                  <a:ext uri="{FF2B5EF4-FFF2-40B4-BE49-F238E27FC236}">
                    <a16:creationId xmlns:a16="http://schemas.microsoft.com/office/drawing/2014/main" id="{62B64316-E221-4C32-80C0-DB37F8D93ACF}"/>
                  </a:ext>
                </a:extLst>
              </p:cNvPr>
              <p:cNvGrpSpPr/>
              <p:nvPr/>
            </p:nvGrpSpPr>
            <p:grpSpPr>
              <a:xfrm>
                <a:off x="5831272" y="4359015"/>
                <a:ext cx="54864" cy="54864"/>
                <a:chOff x="5742852" y="4331583"/>
                <a:chExt cx="54864" cy="54864"/>
              </a:xfrm>
            </p:grpSpPr>
            <p:cxnSp>
              <p:nvCxnSpPr>
                <p:cNvPr id="878" name="Straight Connector 877">
                  <a:extLst>
                    <a:ext uri="{FF2B5EF4-FFF2-40B4-BE49-F238E27FC236}">
                      <a16:creationId xmlns:a16="http://schemas.microsoft.com/office/drawing/2014/main" id="{45F9E7C4-B5EB-4328-AE8D-C2E305961B61}"/>
                    </a:ext>
                  </a:extLst>
                </p:cNvPr>
                <p:cNvCxnSpPr/>
                <p:nvPr/>
              </p:nvCxnSpPr>
              <p:spPr>
                <a:xfrm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9" name="Straight Connector 878">
                  <a:extLst>
                    <a:ext uri="{FF2B5EF4-FFF2-40B4-BE49-F238E27FC236}">
                      <a16:creationId xmlns:a16="http://schemas.microsoft.com/office/drawing/2014/main" id="{28107ACC-5832-4370-9407-2DCFB91AE2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3" name="Group 772">
                <a:extLst>
                  <a:ext uri="{FF2B5EF4-FFF2-40B4-BE49-F238E27FC236}">
                    <a16:creationId xmlns:a16="http://schemas.microsoft.com/office/drawing/2014/main" id="{BECEB726-D950-4519-9CB2-FC6BB1BC2984}"/>
                  </a:ext>
                </a:extLst>
              </p:cNvPr>
              <p:cNvGrpSpPr/>
              <p:nvPr/>
            </p:nvGrpSpPr>
            <p:grpSpPr>
              <a:xfrm>
                <a:off x="5859801" y="4359015"/>
                <a:ext cx="54864" cy="54864"/>
                <a:chOff x="5742852" y="4331583"/>
                <a:chExt cx="54864" cy="54864"/>
              </a:xfrm>
            </p:grpSpPr>
            <p:cxnSp>
              <p:nvCxnSpPr>
                <p:cNvPr id="876" name="Straight Connector 875">
                  <a:extLst>
                    <a:ext uri="{FF2B5EF4-FFF2-40B4-BE49-F238E27FC236}">
                      <a16:creationId xmlns:a16="http://schemas.microsoft.com/office/drawing/2014/main" id="{A65DCC32-BCF5-4135-8E97-9D53B81DF520}"/>
                    </a:ext>
                  </a:extLst>
                </p:cNvPr>
                <p:cNvCxnSpPr/>
                <p:nvPr/>
              </p:nvCxnSpPr>
              <p:spPr>
                <a:xfrm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7" name="Straight Connector 876">
                  <a:extLst>
                    <a:ext uri="{FF2B5EF4-FFF2-40B4-BE49-F238E27FC236}">
                      <a16:creationId xmlns:a16="http://schemas.microsoft.com/office/drawing/2014/main" id="{9D732006-E311-43D2-B59C-1ACFC68C7E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4" name="Group 773">
                <a:extLst>
                  <a:ext uri="{FF2B5EF4-FFF2-40B4-BE49-F238E27FC236}">
                    <a16:creationId xmlns:a16="http://schemas.microsoft.com/office/drawing/2014/main" id="{C6621342-8FD3-4084-ABC9-7B64FC0ED36D}"/>
                  </a:ext>
                </a:extLst>
              </p:cNvPr>
              <p:cNvGrpSpPr/>
              <p:nvPr/>
            </p:nvGrpSpPr>
            <p:grpSpPr>
              <a:xfrm>
                <a:off x="5872420" y="4359015"/>
                <a:ext cx="54864" cy="54864"/>
                <a:chOff x="5742852" y="4331583"/>
                <a:chExt cx="54864" cy="54864"/>
              </a:xfrm>
            </p:grpSpPr>
            <p:cxnSp>
              <p:nvCxnSpPr>
                <p:cNvPr id="874" name="Straight Connector 873">
                  <a:extLst>
                    <a:ext uri="{FF2B5EF4-FFF2-40B4-BE49-F238E27FC236}">
                      <a16:creationId xmlns:a16="http://schemas.microsoft.com/office/drawing/2014/main" id="{8C832442-1BFA-4893-8190-A8C1A65B9CF3}"/>
                    </a:ext>
                  </a:extLst>
                </p:cNvPr>
                <p:cNvCxnSpPr/>
                <p:nvPr/>
              </p:nvCxnSpPr>
              <p:spPr>
                <a:xfrm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5" name="Straight Connector 874">
                  <a:extLst>
                    <a:ext uri="{FF2B5EF4-FFF2-40B4-BE49-F238E27FC236}">
                      <a16:creationId xmlns:a16="http://schemas.microsoft.com/office/drawing/2014/main" id="{C815E278-4328-4AB3-8F8F-F90999F4FA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5" name="Group 774">
                <a:extLst>
                  <a:ext uri="{FF2B5EF4-FFF2-40B4-BE49-F238E27FC236}">
                    <a16:creationId xmlns:a16="http://schemas.microsoft.com/office/drawing/2014/main" id="{8C4A77FD-67AB-489D-8CB2-B2A32EC70D84}"/>
                  </a:ext>
                </a:extLst>
              </p:cNvPr>
              <p:cNvGrpSpPr/>
              <p:nvPr/>
            </p:nvGrpSpPr>
            <p:grpSpPr>
              <a:xfrm>
                <a:off x="5879660" y="4359015"/>
                <a:ext cx="54864" cy="54864"/>
                <a:chOff x="5742852" y="4331583"/>
                <a:chExt cx="54864" cy="54864"/>
              </a:xfrm>
            </p:grpSpPr>
            <p:cxnSp>
              <p:nvCxnSpPr>
                <p:cNvPr id="872" name="Straight Connector 871">
                  <a:extLst>
                    <a:ext uri="{FF2B5EF4-FFF2-40B4-BE49-F238E27FC236}">
                      <a16:creationId xmlns:a16="http://schemas.microsoft.com/office/drawing/2014/main" id="{A0CB3AA7-842E-4D52-A096-472FFE8BF1B5}"/>
                    </a:ext>
                  </a:extLst>
                </p:cNvPr>
                <p:cNvCxnSpPr/>
                <p:nvPr/>
              </p:nvCxnSpPr>
              <p:spPr>
                <a:xfrm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3" name="Straight Connector 872">
                  <a:extLst>
                    <a:ext uri="{FF2B5EF4-FFF2-40B4-BE49-F238E27FC236}">
                      <a16:creationId xmlns:a16="http://schemas.microsoft.com/office/drawing/2014/main" id="{3ED2269D-A3AC-41A0-AA3E-F8752E577F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6" name="Group 775">
                <a:extLst>
                  <a:ext uri="{FF2B5EF4-FFF2-40B4-BE49-F238E27FC236}">
                    <a16:creationId xmlns:a16="http://schemas.microsoft.com/office/drawing/2014/main" id="{F9F85981-FBE4-4ADC-A1E5-7F37C46E2417}"/>
                  </a:ext>
                </a:extLst>
              </p:cNvPr>
              <p:cNvGrpSpPr/>
              <p:nvPr/>
            </p:nvGrpSpPr>
            <p:grpSpPr>
              <a:xfrm>
                <a:off x="5906847" y="4359015"/>
                <a:ext cx="54864" cy="54864"/>
                <a:chOff x="5742852" y="4331583"/>
                <a:chExt cx="54864" cy="54864"/>
              </a:xfrm>
            </p:grpSpPr>
            <p:cxnSp>
              <p:nvCxnSpPr>
                <p:cNvPr id="870" name="Straight Connector 869">
                  <a:extLst>
                    <a:ext uri="{FF2B5EF4-FFF2-40B4-BE49-F238E27FC236}">
                      <a16:creationId xmlns:a16="http://schemas.microsoft.com/office/drawing/2014/main" id="{FE766225-0881-4C69-882A-2673C12D815D}"/>
                    </a:ext>
                  </a:extLst>
                </p:cNvPr>
                <p:cNvCxnSpPr/>
                <p:nvPr/>
              </p:nvCxnSpPr>
              <p:spPr>
                <a:xfrm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1" name="Straight Connector 870">
                  <a:extLst>
                    <a:ext uri="{FF2B5EF4-FFF2-40B4-BE49-F238E27FC236}">
                      <a16:creationId xmlns:a16="http://schemas.microsoft.com/office/drawing/2014/main" id="{611F38A4-3E3B-47B8-9528-0EC979A504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7" name="Group 776">
                <a:extLst>
                  <a:ext uri="{FF2B5EF4-FFF2-40B4-BE49-F238E27FC236}">
                    <a16:creationId xmlns:a16="http://schemas.microsoft.com/office/drawing/2014/main" id="{6F03B138-92FF-4340-B100-624AA52481A9}"/>
                  </a:ext>
                </a:extLst>
              </p:cNvPr>
              <p:cNvGrpSpPr/>
              <p:nvPr/>
            </p:nvGrpSpPr>
            <p:grpSpPr>
              <a:xfrm>
                <a:off x="5928136" y="4359015"/>
                <a:ext cx="54864" cy="54864"/>
                <a:chOff x="5742852" y="4331583"/>
                <a:chExt cx="54864" cy="54864"/>
              </a:xfrm>
            </p:grpSpPr>
            <p:cxnSp>
              <p:nvCxnSpPr>
                <p:cNvPr id="868" name="Straight Connector 867">
                  <a:extLst>
                    <a:ext uri="{FF2B5EF4-FFF2-40B4-BE49-F238E27FC236}">
                      <a16:creationId xmlns:a16="http://schemas.microsoft.com/office/drawing/2014/main" id="{AD042542-1082-4A9A-989B-D1537F6D9B38}"/>
                    </a:ext>
                  </a:extLst>
                </p:cNvPr>
                <p:cNvCxnSpPr/>
                <p:nvPr/>
              </p:nvCxnSpPr>
              <p:spPr>
                <a:xfrm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9" name="Straight Connector 868">
                  <a:extLst>
                    <a:ext uri="{FF2B5EF4-FFF2-40B4-BE49-F238E27FC236}">
                      <a16:creationId xmlns:a16="http://schemas.microsoft.com/office/drawing/2014/main" id="{6061C65F-F38E-4C45-957C-11AC994824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8" name="Group 777">
                <a:extLst>
                  <a:ext uri="{FF2B5EF4-FFF2-40B4-BE49-F238E27FC236}">
                    <a16:creationId xmlns:a16="http://schemas.microsoft.com/office/drawing/2014/main" id="{B90CCA4C-8B37-40C5-9F41-AE8532633395}"/>
                  </a:ext>
                </a:extLst>
              </p:cNvPr>
              <p:cNvGrpSpPr/>
              <p:nvPr/>
            </p:nvGrpSpPr>
            <p:grpSpPr>
              <a:xfrm>
                <a:off x="5948053" y="4359015"/>
                <a:ext cx="54864" cy="54864"/>
                <a:chOff x="5742852" y="4331583"/>
                <a:chExt cx="54864" cy="54864"/>
              </a:xfrm>
            </p:grpSpPr>
            <p:cxnSp>
              <p:nvCxnSpPr>
                <p:cNvPr id="866" name="Straight Connector 865">
                  <a:extLst>
                    <a:ext uri="{FF2B5EF4-FFF2-40B4-BE49-F238E27FC236}">
                      <a16:creationId xmlns:a16="http://schemas.microsoft.com/office/drawing/2014/main" id="{D1172143-FF31-4CB0-9948-26043EAD3017}"/>
                    </a:ext>
                  </a:extLst>
                </p:cNvPr>
                <p:cNvCxnSpPr/>
                <p:nvPr/>
              </p:nvCxnSpPr>
              <p:spPr>
                <a:xfrm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7" name="Straight Connector 866">
                  <a:extLst>
                    <a:ext uri="{FF2B5EF4-FFF2-40B4-BE49-F238E27FC236}">
                      <a16:creationId xmlns:a16="http://schemas.microsoft.com/office/drawing/2014/main" id="{0CF7E23B-E08D-465D-8D7B-717D3C5420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9" name="Group 778">
                <a:extLst>
                  <a:ext uri="{FF2B5EF4-FFF2-40B4-BE49-F238E27FC236}">
                    <a16:creationId xmlns:a16="http://schemas.microsoft.com/office/drawing/2014/main" id="{30FF3A46-4B0B-4F54-AD26-6811FAC647A4}"/>
                  </a:ext>
                </a:extLst>
              </p:cNvPr>
              <p:cNvGrpSpPr/>
              <p:nvPr/>
            </p:nvGrpSpPr>
            <p:grpSpPr>
              <a:xfrm>
                <a:off x="5999016" y="4359015"/>
                <a:ext cx="54864" cy="54864"/>
                <a:chOff x="5742852" y="4331583"/>
                <a:chExt cx="54864" cy="54864"/>
              </a:xfrm>
            </p:grpSpPr>
            <p:cxnSp>
              <p:nvCxnSpPr>
                <p:cNvPr id="864" name="Straight Connector 863">
                  <a:extLst>
                    <a:ext uri="{FF2B5EF4-FFF2-40B4-BE49-F238E27FC236}">
                      <a16:creationId xmlns:a16="http://schemas.microsoft.com/office/drawing/2014/main" id="{F690C259-0B4C-452A-8137-CA894B6E9B54}"/>
                    </a:ext>
                  </a:extLst>
                </p:cNvPr>
                <p:cNvCxnSpPr/>
                <p:nvPr/>
              </p:nvCxnSpPr>
              <p:spPr>
                <a:xfrm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Straight Connector 864">
                  <a:extLst>
                    <a:ext uri="{FF2B5EF4-FFF2-40B4-BE49-F238E27FC236}">
                      <a16:creationId xmlns:a16="http://schemas.microsoft.com/office/drawing/2014/main" id="{F8D4C42D-1BFB-457F-8776-364C09274B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0" name="Group 779">
                <a:extLst>
                  <a:ext uri="{FF2B5EF4-FFF2-40B4-BE49-F238E27FC236}">
                    <a16:creationId xmlns:a16="http://schemas.microsoft.com/office/drawing/2014/main" id="{E4BA98BD-18C1-48BD-90C7-3721507D09CC}"/>
                  </a:ext>
                </a:extLst>
              </p:cNvPr>
              <p:cNvGrpSpPr/>
              <p:nvPr/>
            </p:nvGrpSpPr>
            <p:grpSpPr>
              <a:xfrm>
                <a:off x="6009039" y="4359015"/>
                <a:ext cx="54864" cy="54864"/>
                <a:chOff x="5742852" y="4331583"/>
                <a:chExt cx="54864" cy="54864"/>
              </a:xfrm>
            </p:grpSpPr>
            <p:cxnSp>
              <p:nvCxnSpPr>
                <p:cNvPr id="862" name="Straight Connector 861">
                  <a:extLst>
                    <a:ext uri="{FF2B5EF4-FFF2-40B4-BE49-F238E27FC236}">
                      <a16:creationId xmlns:a16="http://schemas.microsoft.com/office/drawing/2014/main" id="{2086A504-99AB-44D0-8FDE-D73E20BDA408}"/>
                    </a:ext>
                  </a:extLst>
                </p:cNvPr>
                <p:cNvCxnSpPr/>
                <p:nvPr/>
              </p:nvCxnSpPr>
              <p:spPr>
                <a:xfrm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3" name="Straight Connector 862">
                  <a:extLst>
                    <a:ext uri="{FF2B5EF4-FFF2-40B4-BE49-F238E27FC236}">
                      <a16:creationId xmlns:a16="http://schemas.microsoft.com/office/drawing/2014/main" id="{B962EB69-1869-452C-A52C-23C441F954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1" name="Group 780">
                <a:extLst>
                  <a:ext uri="{FF2B5EF4-FFF2-40B4-BE49-F238E27FC236}">
                    <a16:creationId xmlns:a16="http://schemas.microsoft.com/office/drawing/2014/main" id="{FB9FBDB9-FD61-441D-8499-52E503F9590C}"/>
                  </a:ext>
                </a:extLst>
              </p:cNvPr>
              <p:cNvGrpSpPr/>
              <p:nvPr/>
            </p:nvGrpSpPr>
            <p:grpSpPr>
              <a:xfrm>
                <a:off x="6013303" y="4359015"/>
                <a:ext cx="54864" cy="54864"/>
                <a:chOff x="5742852" y="4331583"/>
                <a:chExt cx="54864" cy="54864"/>
              </a:xfrm>
            </p:grpSpPr>
            <p:cxnSp>
              <p:nvCxnSpPr>
                <p:cNvPr id="860" name="Straight Connector 859">
                  <a:extLst>
                    <a:ext uri="{FF2B5EF4-FFF2-40B4-BE49-F238E27FC236}">
                      <a16:creationId xmlns:a16="http://schemas.microsoft.com/office/drawing/2014/main" id="{F016E6FF-D218-4DAE-A3F8-E75D616F8E55}"/>
                    </a:ext>
                  </a:extLst>
                </p:cNvPr>
                <p:cNvCxnSpPr/>
                <p:nvPr/>
              </p:nvCxnSpPr>
              <p:spPr>
                <a:xfrm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1" name="Straight Connector 860">
                  <a:extLst>
                    <a:ext uri="{FF2B5EF4-FFF2-40B4-BE49-F238E27FC236}">
                      <a16:creationId xmlns:a16="http://schemas.microsoft.com/office/drawing/2014/main" id="{75235688-380C-4DED-9800-BB50C18A45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2" name="Group 781">
                <a:extLst>
                  <a:ext uri="{FF2B5EF4-FFF2-40B4-BE49-F238E27FC236}">
                    <a16:creationId xmlns:a16="http://schemas.microsoft.com/office/drawing/2014/main" id="{513D7DE5-5C93-4EF7-B0D2-BAF153E799B7}"/>
                  </a:ext>
                </a:extLst>
              </p:cNvPr>
              <p:cNvGrpSpPr/>
              <p:nvPr/>
            </p:nvGrpSpPr>
            <p:grpSpPr>
              <a:xfrm>
                <a:off x="6037043" y="4359015"/>
                <a:ext cx="54864" cy="54864"/>
                <a:chOff x="5742852" y="4331583"/>
                <a:chExt cx="54864" cy="54864"/>
              </a:xfrm>
            </p:grpSpPr>
            <p:cxnSp>
              <p:nvCxnSpPr>
                <p:cNvPr id="858" name="Straight Connector 857">
                  <a:extLst>
                    <a:ext uri="{FF2B5EF4-FFF2-40B4-BE49-F238E27FC236}">
                      <a16:creationId xmlns:a16="http://schemas.microsoft.com/office/drawing/2014/main" id="{8BBB1E38-49C4-480F-9B6E-CCF02DE4A41B}"/>
                    </a:ext>
                  </a:extLst>
                </p:cNvPr>
                <p:cNvCxnSpPr/>
                <p:nvPr/>
              </p:nvCxnSpPr>
              <p:spPr>
                <a:xfrm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9" name="Straight Connector 858">
                  <a:extLst>
                    <a:ext uri="{FF2B5EF4-FFF2-40B4-BE49-F238E27FC236}">
                      <a16:creationId xmlns:a16="http://schemas.microsoft.com/office/drawing/2014/main" id="{074724E1-424E-4ED3-84F5-5A9DE22712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3" name="Group 782">
                <a:extLst>
                  <a:ext uri="{FF2B5EF4-FFF2-40B4-BE49-F238E27FC236}">
                    <a16:creationId xmlns:a16="http://schemas.microsoft.com/office/drawing/2014/main" id="{300D669E-09FD-45B2-8369-AE9165F08DA0}"/>
                  </a:ext>
                </a:extLst>
              </p:cNvPr>
              <p:cNvGrpSpPr/>
              <p:nvPr/>
            </p:nvGrpSpPr>
            <p:grpSpPr>
              <a:xfrm>
                <a:off x="6046374" y="4359015"/>
                <a:ext cx="54864" cy="54864"/>
                <a:chOff x="5742852" y="4331583"/>
                <a:chExt cx="54864" cy="54864"/>
              </a:xfrm>
            </p:grpSpPr>
            <p:cxnSp>
              <p:nvCxnSpPr>
                <p:cNvPr id="856" name="Straight Connector 855">
                  <a:extLst>
                    <a:ext uri="{FF2B5EF4-FFF2-40B4-BE49-F238E27FC236}">
                      <a16:creationId xmlns:a16="http://schemas.microsoft.com/office/drawing/2014/main" id="{CBB94579-B3DA-4E31-B2D2-AAF0EF20C74E}"/>
                    </a:ext>
                  </a:extLst>
                </p:cNvPr>
                <p:cNvCxnSpPr/>
                <p:nvPr/>
              </p:nvCxnSpPr>
              <p:spPr>
                <a:xfrm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7" name="Straight Connector 856">
                  <a:extLst>
                    <a:ext uri="{FF2B5EF4-FFF2-40B4-BE49-F238E27FC236}">
                      <a16:creationId xmlns:a16="http://schemas.microsoft.com/office/drawing/2014/main" id="{D910ACC9-4AD5-4D3D-B7D9-55B2674D25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4" name="Group 783">
                <a:extLst>
                  <a:ext uri="{FF2B5EF4-FFF2-40B4-BE49-F238E27FC236}">
                    <a16:creationId xmlns:a16="http://schemas.microsoft.com/office/drawing/2014/main" id="{8BD94FC9-F7C1-4969-8CB2-499F364B3F97}"/>
                  </a:ext>
                </a:extLst>
              </p:cNvPr>
              <p:cNvGrpSpPr/>
              <p:nvPr/>
            </p:nvGrpSpPr>
            <p:grpSpPr>
              <a:xfrm>
                <a:off x="6067531" y="4359015"/>
                <a:ext cx="54864" cy="54864"/>
                <a:chOff x="5742852" y="4331583"/>
                <a:chExt cx="54864" cy="54864"/>
              </a:xfrm>
            </p:grpSpPr>
            <p:cxnSp>
              <p:nvCxnSpPr>
                <p:cNvPr id="854" name="Straight Connector 853">
                  <a:extLst>
                    <a:ext uri="{FF2B5EF4-FFF2-40B4-BE49-F238E27FC236}">
                      <a16:creationId xmlns:a16="http://schemas.microsoft.com/office/drawing/2014/main" id="{63EB3012-90E3-439A-8CE5-8F3BEE70993C}"/>
                    </a:ext>
                  </a:extLst>
                </p:cNvPr>
                <p:cNvCxnSpPr/>
                <p:nvPr/>
              </p:nvCxnSpPr>
              <p:spPr>
                <a:xfrm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5" name="Straight Connector 854">
                  <a:extLst>
                    <a:ext uri="{FF2B5EF4-FFF2-40B4-BE49-F238E27FC236}">
                      <a16:creationId xmlns:a16="http://schemas.microsoft.com/office/drawing/2014/main" id="{BB3C2EA4-6977-4775-8BD0-5A5CD8510A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5" name="Group 784">
                <a:extLst>
                  <a:ext uri="{FF2B5EF4-FFF2-40B4-BE49-F238E27FC236}">
                    <a16:creationId xmlns:a16="http://schemas.microsoft.com/office/drawing/2014/main" id="{08291DC2-1D8F-47BB-A445-6F4657D40AE7}"/>
                  </a:ext>
                </a:extLst>
              </p:cNvPr>
              <p:cNvGrpSpPr/>
              <p:nvPr/>
            </p:nvGrpSpPr>
            <p:grpSpPr>
              <a:xfrm>
                <a:off x="6099399" y="4359015"/>
                <a:ext cx="54864" cy="54864"/>
                <a:chOff x="5742852" y="4331583"/>
                <a:chExt cx="54864" cy="54864"/>
              </a:xfrm>
            </p:grpSpPr>
            <p:cxnSp>
              <p:nvCxnSpPr>
                <p:cNvPr id="852" name="Straight Connector 851">
                  <a:extLst>
                    <a:ext uri="{FF2B5EF4-FFF2-40B4-BE49-F238E27FC236}">
                      <a16:creationId xmlns:a16="http://schemas.microsoft.com/office/drawing/2014/main" id="{483ACEE3-C2E2-4358-8DD0-2172C9DC4AB4}"/>
                    </a:ext>
                  </a:extLst>
                </p:cNvPr>
                <p:cNvCxnSpPr/>
                <p:nvPr/>
              </p:nvCxnSpPr>
              <p:spPr>
                <a:xfrm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3" name="Straight Connector 852">
                  <a:extLst>
                    <a:ext uri="{FF2B5EF4-FFF2-40B4-BE49-F238E27FC236}">
                      <a16:creationId xmlns:a16="http://schemas.microsoft.com/office/drawing/2014/main" id="{6A063E51-C4C1-411E-B831-1542B61C17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6" name="Group 785">
                <a:extLst>
                  <a:ext uri="{FF2B5EF4-FFF2-40B4-BE49-F238E27FC236}">
                    <a16:creationId xmlns:a16="http://schemas.microsoft.com/office/drawing/2014/main" id="{D89677D2-1AA9-4A90-86B1-4A67B6B606EE}"/>
                  </a:ext>
                </a:extLst>
              </p:cNvPr>
              <p:cNvGrpSpPr/>
              <p:nvPr/>
            </p:nvGrpSpPr>
            <p:grpSpPr>
              <a:xfrm>
                <a:off x="6162223" y="4359015"/>
                <a:ext cx="54864" cy="54864"/>
                <a:chOff x="5742852" y="4331583"/>
                <a:chExt cx="54864" cy="54864"/>
              </a:xfrm>
            </p:grpSpPr>
            <p:cxnSp>
              <p:nvCxnSpPr>
                <p:cNvPr id="850" name="Straight Connector 849">
                  <a:extLst>
                    <a:ext uri="{FF2B5EF4-FFF2-40B4-BE49-F238E27FC236}">
                      <a16:creationId xmlns:a16="http://schemas.microsoft.com/office/drawing/2014/main" id="{A80AC9F5-4898-4E23-A296-A8D4D8EE4106}"/>
                    </a:ext>
                  </a:extLst>
                </p:cNvPr>
                <p:cNvCxnSpPr/>
                <p:nvPr/>
              </p:nvCxnSpPr>
              <p:spPr>
                <a:xfrm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1" name="Straight Connector 850">
                  <a:extLst>
                    <a:ext uri="{FF2B5EF4-FFF2-40B4-BE49-F238E27FC236}">
                      <a16:creationId xmlns:a16="http://schemas.microsoft.com/office/drawing/2014/main" id="{2127C14D-E940-46D7-8E93-D3BA405D64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7" name="Group 786">
                <a:extLst>
                  <a:ext uri="{FF2B5EF4-FFF2-40B4-BE49-F238E27FC236}">
                    <a16:creationId xmlns:a16="http://schemas.microsoft.com/office/drawing/2014/main" id="{81DA2637-3359-417F-BCE9-C9396EF34CC6}"/>
                  </a:ext>
                </a:extLst>
              </p:cNvPr>
              <p:cNvGrpSpPr/>
              <p:nvPr/>
            </p:nvGrpSpPr>
            <p:grpSpPr>
              <a:xfrm>
                <a:off x="6186879" y="4359015"/>
                <a:ext cx="54864" cy="54864"/>
                <a:chOff x="5742852" y="4331583"/>
                <a:chExt cx="54864" cy="54864"/>
              </a:xfrm>
            </p:grpSpPr>
            <p:cxnSp>
              <p:nvCxnSpPr>
                <p:cNvPr id="848" name="Straight Connector 847">
                  <a:extLst>
                    <a:ext uri="{FF2B5EF4-FFF2-40B4-BE49-F238E27FC236}">
                      <a16:creationId xmlns:a16="http://schemas.microsoft.com/office/drawing/2014/main" id="{C4F295DB-C157-4500-95F2-A9CB24A3F7E4}"/>
                    </a:ext>
                  </a:extLst>
                </p:cNvPr>
                <p:cNvCxnSpPr/>
                <p:nvPr/>
              </p:nvCxnSpPr>
              <p:spPr>
                <a:xfrm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9" name="Straight Connector 848">
                  <a:extLst>
                    <a:ext uri="{FF2B5EF4-FFF2-40B4-BE49-F238E27FC236}">
                      <a16:creationId xmlns:a16="http://schemas.microsoft.com/office/drawing/2014/main" id="{C9E3B8C5-4126-4BC0-ACEE-DE14AB593D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8" name="Group 787">
                <a:extLst>
                  <a:ext uri="{FF2B5EF4-FFF2-40B4-BE49-F238E27FC236}">
                    <a16:creationId xmlns:a16="http://schemas.microsoft.com/office/drawing/2014/main" id="{C8C271D9-5E2D-461E-8B1B-4EAE71243292}"/>
                  </a:ext>
                </a:extLst>
              </p:cNvPr>
              <p:cNvGrpSpPr/>
              <p:nvPr/>
            </p:nvGrpSpPr>
            <p:grpSpPr>
              <a:xfrm>
                <a:off x="6196822" y="4359015"/>
                <a:ext cx="54864" cy="54864"/>
                <a:chOff x="5742852" y="4331583"/>
                <a:chExt cx="54864" cy="54864"/>
              </a:xfrm>
            </p:grpSpPr>
            <p:cxnSp>
              <p:nvCxnSpPr>
                <p:cNvPr id="846" name="Straight Connector 845">
                  <a:extLst>
                    <a:ext uri="{FF2B5EF4-FFF2-40B4-BE49-F238E27FC236}">
                      <a16:creationId xmlns:a16="http://schemas.microsoft.com/office/drawing/2014/main" id="{2A118112-042F-42AB-A0B7-F495C6DA9C9A}"/>
                    </a:ext>
                  </a:extLst>
                </p:cNvPr>
                <p:cNvCxnSpPr/>
                <p:nvPr/>
              </p:nvCxnSpPr>
              <p:spPr>
                <a:xfrm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7" name="Straight Connector 846">
                  <a:extLst>
                    <a:ext uri="{FF2B5EF4-FFF2-40B4-BE49-F238E27FC236}">
                      <a16:creationId xmlns:a16="http://schemas.microsoft.com/office/drawing/2014/main" id="{C62C54EF-7F93-4B24-B7E3-298AF89B23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9" name="Group 788">
                <a:extLst>
                  <a:ext uri="{FF2B5EF4-FFF2-40B4-BE49-F238E27FC236}">
                    <a16:creationId xmlns:a16="http://schemas.microsoft.com/office/drawing/2014/main" id="{0A590564-BC29-47EE-8B82-A0001D2B2970}"/>
                  </a:ext>
                </a:extLst>
              </p:cNvPr>
              <p:cNvGrpSpPr/>
              <p:nvPr/>
            </p:nvGrpSpPr>
            <p:grpSpPr>
              <a:xfrm>
                <a:off x="6214311" y="4359015"/>
                <a:ext cx="54864" cy="54864"/>
                <a:chOff x="5742852" y="4331583"/>
                <a:chExt cx="54864" cy="54864"/>
              </a:xfrm>
            </p:grpSpPr>
            <p:cxnSp>
              <p:nvCxnSpPr>
                <p:cNvPr id="844" name="Straight Connector 843">
                  <a:extLst>
                    <a:ext uri="{FF2B5EF4-FFF2-40B4-BE49-F238E27FC236}">
                      <a16:creationId xmlns:a16="http://schemas.microsoft.com/office/drawing/2014/main" id="{A4ECB896-5B98-407B-9D52-145F1E39EFA2}"/>
                    </a:ext>
                  </a:extLst>
                </p:cNvPr>
                <p:cNvCxnSpPr/>
                <p:nvPr/>
              </p:nvCxnSpPr>
              <p:spPr>
                <a:xfrm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5" name="Straight Connector 844">
                  <a:extLst>
                    <a:ext uri="{FF2B5EF4-FFF2-40B4-BE49-F238E27FC236}">
                      <a16:creationId xmlns:a16="http://schemas.microsoft.com/office/drawing/2014/main" id="{35209857-67F1-4401-AEC2-1A7E0F7689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0" name="Group 789">
                <a:extLst>
                  <a:ext uri="{FF2B5EF4-FFF2-40B4-BE49-F238E27FC236}">
                    <a16:creationId xmlns:a16="http://schemas.microsoft.com/office/drawing/2014/main" id="{B333B188-C92F-4C14-9723-375C8E5BAC47}"/>
                  </a:ext>
                </a:extLst>
              </p:cNvPr>
              <p:cNvGrpSpPr/>
              <p:nvPr/>
            </p:nvGrpSpPr>
            <p:grpSpPr>
              <a:xfrm>
                <a:off x="6226601" y="4359015"/>
                <a:ext cx="54864" cy="54864"/>
                <a:chOff x="5742852" y="4331583"/>
                <a:chExt cx="54864" cy="54864"/>
              </a:xfrm>
            </p:grpSpPr>
            <p:cxnSp>
              <p:nvCxnSpPr>
                <p:cNvPr id="842" name="Straight Connector 841">
                  <a:extLst>
                    <a:ext uri="{FF2B5EF4-FFF2-40B4-BE49-F238E27FC236}">
                      <a16:creationId xmlns:a16="http://schemas.microsoft.com/office/drawing/2014/main" id="{8FB0597A-AC79-4633-9EBC-DFE5F0094CC6}"/>
                    </a:ext>
                  </a:extLst>
                </p:cNvPr>
                <p:cNvCxnSpPr/>
                <p:nvPr/>
              </p:nvCxnSpPr>
              <p:spPr>
                <a:xfrm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3" name="Straight Connector 842">
                  <a:extLst>
                    <a:ext uri="{FF2B5EF4-FFF2-40B4-BE49-F238E27FC236}">
                      <a16:creationId xmlns:a16="http://schemas.microsoft.com/office/drawing/2014/main" id="{4A70B322-CD59-4219-B2B4-B05E5E55B4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1" name="Group 790">
                <a:extLst>
                  <a:ext uri="{FF2B5EF4-FFF2-40B4-BE49-F238E27FC236}">
                    <a16:creationId xmlns:a16="http://schemas.microsoft.com/office/drawing/2014/main" id="{8DCA9606-43CB-4FDB-822D-EE998F50926F}"/>
                  </a:ext>
                </a:extLst>
              </p:cNvPr>
              <p:cNvGrpSpPr/>
              <p:nvPr/>
            </p:nvGrpSpPr>
            <p:grpSpPr>
              <a:xfrm>
                <a:off x="6290910" y="4359015"/>
                <a:ext cx="54864" cy="54864"/>
                <a:chOff x="5742852" y="4331583"/>
                <a:chExt cx="54864" cy="54864"/>
              </a:xfrm>
            </p:grpSpPr>
            <p:cxnSp>
              <p:nvCxnSpPr>
                <p:cNvPr id="840" name="Straight Connector 839">
                  <a:extLst>
                    <a:ext uri="{FF2B5EF4-FFF2-40B4-BE49-F238E27FC236}">
                      <a16:creationId xmlns:a16="http://schemas.microsoft.com/office/drawing/2014/main" id="{4C1CE6EA-9E73-40EA-8100-7B190FDD1FCC}"/>
                    </a:ext>
                  </a:extLst>
                </p:cNvPr>
                <p:cNvCxnSpPr/>
                <p:nvPr/>
              </p:nvCxnSpPr>
              <p:spPr>
                <a:xfrm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1" name="Straight Connector 840">
                  <a:extLst>
                    <a:ext uri="{FF2B5EF4-FFF2-40B4-BE49-F238E27FC236}">
                      <a16:creationId xmlns:a16="http://schemas.microsoft.com/office/drawing/2014/main" id="{F9C5EE73-FF52-4854-B842-ECF05AFA72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2" name="Group 791">
                <a:extLst>
                  <a:ext uri="{FF2B5EF4-FFF2-40B4-BE49-F238E27FC236}">
                    <a16:creationId xmlns:a16="http://schemas.microsoft.com/office/drawing/2014/main" id="{D2EC8F69-7423-4367-8AE8-BFE27912A728}"/>
                  </a:ext>
                </a:extLst>
              </p:cNvPr>
              <p:cNvGrpSpPr/>
              <p:nvPr/>
            </p:nvGrpSpPr>
            <p:grpSpPr>
              <a:xfrm>
                <a:off x="6299903" y="4359015"/>
                <a:ext cx="54864" cy="54864"/>
                <a:chOff x="5742852" y="4331583"/>
                <a:chExt cx="54864" cy="54864"/>
              </a:xfrm>
            </p:grpSpPr>
            <p:cxnSp>
              <p:nvCxnSpPr>
                <p:cNvPr id="838" name="Straight Connector 837">
                  <a:extLst>
                    <a:ext uri="{FF2B5EF4-FFF2-40B4-BE49-F238E27FC236}">
                      <a16:creationId xmlns:a16="http://schemas.microsoft.com/office/drawing/2014/main" id="{EE10768A-A149-46D8-96E4-93A01E137A64}"/>
                    </a:ext>
                  </a:extLst>
                </p:cNvPr>
                <p:cNvCxnSpPr/>
                <p:nvPr/>
              </p:nvCxnSpPr>
              <p:spPr>
                <a:xfrm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9" name="Straight Connector 838">
                  <a:extLst>
                    <a:ext uri="{FF2B5EF4-FFF2-40B4-BE49-F238E27FC236}">
                      <a16:creationId xmlns:a16="http://schemas.microsoft.com/office/drawing/2014/main" id="{95F45674-EB45-4EE4-A5EF-BF210AD966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3" name="Group 792">
                <a:extLst>
                  <a:ext uri="{FF2B5EF4-FFF2-40B4-BE49-F238E27FC236}">
                    <a16:creationId xmlns:a16="http://schemas.microsoft.com/office/drawing/2014/main" id="{29C0D0C8-3785-4D49-BCEC-4A580EC9E529}"/>
                  </a:ext>
                </a:extLst>
              </p:cNvPr>
              <p:cNvGrpSpPr/>
              <p:nvPr/>
            </p:nvGrpSpPr>
            <p:grpSpPr>
              <a:xfrm>
                <a:off x="6314364" y="4359015"/>
                <a:ext cx="54864" cy="54864"/>
                <a:chOff x="5742852" y="4331583"/>
                <a:chExt cx="54864" cy="54864"/>
              </a:xfrm>
            </p:grpSpPr>
            <p:cxnSp>
              <p:nvCxnSpPr>
                <p:cNvPr id="836" name="Straight Connector 835">
                  <a:extLst>
                    <a:ext uri="{FF2B5EF4-FFF2-40B4-BE49-F238E27FC236}">
                      <a16:creationId xmlns:a16="http://schemas.microsoft.com/office/drawing/2014/main" id="{B903BF5C-6F61-423C-ADE9-AD2BD0B149AF}"/>
                    </a:ext>
                  </a:extLst>
                </p:cNvPr>
                <p:cNvCxnSpPr/>
                <p:nvPr/>
              </p:nvCxnSpPr>
              <p:spPr>
                <a:xfrm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7" name="Straight Connector 836">
                  <a:extLst>
                    <a:ext uri="{FF2B5EF4-FFF2-40B4-BE49-F238E27FC236}">
                      <a16:creationId xmlns:a16="http://schemas.microsoft.com/office/drawing/2014/main" id="{DE3B06EC-DD85-47B2-87A7-A78867E548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4" name="Group 793">
                <a:extLst>
                  <a:ext uri="{FF2B5EF4-FFF2-40B4-BE49-F238E27FC236}">
                    <a16:creationId xmlns:a16="http://schemas.microsoft.com/office/drawing/2014/main" id="{3483262A-F919-4241-966F-932416F864E0}"/>
                  </a:ext>
                </a:extLst>
              </p:cNvPr>
              <p:cNvGrpSpPr/>
              <p:nvPr/>
            </p:nvGrpSpPr>
            <p:grpSpPr>
              <a:xfrm>
                <a:off x="6338631" y="4359015"/>
                <a:ext cx="54864" cy="54864"/>
                <a:chOff x="5742852" y="4331583"/>
                <a:chExt cx="54864" cy="54864"/>
              </a:xfrm>
            </p:grpSpPr>
            <p:cxnSp>
              <p:nvCxnSpPr>
                <p:cNvPr id="834" name="Straight Connector 833">
                  <a:extLst>
                    <a:ext uri="{FF2B5EF4-FFF2-40B4-BE49-F238E27FC236}">
                      <a16:creationId xmlns:a16="http://schemas.microsoft.com/office/drawing/2014/main" id="{1ACD0402-2647-42D8-9C5C-6BD1A049C914}"/>
                    </a:ext>
                  </a:extLst>
                </p:cNvPr>
                <p:cNvCxnSpPr/>
                <p:nvPr/>
              </p:nvCxnSpPr>
              <p:spPr>
                <a:xfrm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5" name="Straight Connector 834">
                  <a:extLst>
                    <a:ext uri="{FF2B5EF4-FFF2-40B4-BE49-F238E27FC236}">
                      <a16:creationId xmlns:a16="http://schemas.microsoft.com/office/drawing/2014/main" id="{017EAB35-F3D6-4D77-9FE4-9DA48EE5F4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5" name="Group 794">
                <a:extLst>
                  <a:ext uri="{FF2B5EF4-FFF2-40B4-BE49-F238E27FC236}">
                    <a16:creationId xmlns:a16="http://schemas.microsoft.com/office/drawing/2014/main" id="{128ACB1B-D0A4-433A-BEE3-3833469F4638}"/>
                  </a:ext>
                </a:extLst>
              </p:cNvPr>
              <p:cNvGrpSpPr/>
              <p:nvPr/>
            </p:nvGrpSpPr>
            <p:grpSpPr>
              <a:xfrm>
                <a:off x="6324891" y="4359015"/>
                <a:ext cx="54864" cy="54864"/>
                <a:chOff x="5742852" y="4331583"/>
                <a:chExt cx="54864" cy="54864"/>
              </a:xfrm>
            </p:grpSpPr>
            <p:cxnSp>
              <p:nvCxnSpPr>
                <p:cNvPr id="832" name="Straight Connector 831">
                  <a:extLst>
                    <a:ext uri="{FF2B5EF4-FFF2-40B4-BE49-F238E27FC236}">
                      <a16:creationId xmlns:a16="http://schemas.microsoft.com/office/drawing/2014/main" id="{6D419E20-3DBF-4B67-A2C9-FA2403DB380C}"/>
                    </a:ext>
                  </a:extLst>
                </p:cNvPr>
                <p:cNvCxnSpPr/>
                <p:nvPr/>
              </p:nvCxnSpPr>
              <p:spPr>
                <a:xfrm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3" name="Straight Connector 832">
                  <a:extLst>
                    <a:ext uri="{FF2B5EF4-FFF2-40B4-BE49-F238E27FC236}">
                      <a16:creationId xmlns:a16="http://schemas.microsoft.com/office/drawing/2014/main" id="{9308E57B-C913-4FED-8494-7B574E6633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6" name="Group 795">
                <a:extLst>
                  <a:ext uri="{FF2B5EF4-FFF2-40B4-BE49-F238E27FC236}">
                    <a16:creationId xmlns:a16="http://schemas.microsoft.com/office/drawing/2014/main" id="{E92D2B03-AB0D-42AB-96B0-BB32020E8372}"/>
                  </a:ext>
                </a:extLst>
              </p:cNvPr>
              <p:cNvGrpSpPr/>
              <p:nvPr/>
            </p:nvGrpSpPr>
            <p:grpSpPr>
              <a:xfrm>
                <a:off x="6383022" y="4359015"/>
                <a:ext cx="54864" cy="54864"/>
                <a:chOff x="5742852" y="4331583"/>
                <a:chExt cx="54864" cy="54864"/>
              </a:xfrm>
            </p:grpSpPr>
            <p:cxnSp>
              <p:nvCxnSpPr>
                <p:cNvPr id="830" name="Straight Connector 829">
                  <a:extLst>
                    <a:ext uri="{FF2B5EF4-FFF2-40B4-BE49-F238E27FC236}">
                      <a16:creationId xmlns:a16="http://schemas.microsoft.com/office/drawing/2014/main" id="{E64F4170-9C10-41B2-87DF-F89EC07762C8}"/>
                    </a:ext>
                  </a:extLst>
                </p:cNvPr>
                <p:cNvCxnSpPr/>
                <p:nvPr/>
              </p:nvCxnSpPr>
              <p:spPr>
                <a:xfrm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1" name="Straight Connector 830">
                  <a:extLst>
                    <a:ext uri="{FF2B5EF4-FFF2-40B4-BE49-F238E27FC236}">
                      <a16:creationId xmlns:a16="http://schemas.microsoft.com/office/drawing/2014/main" id="{6DCD0CAE-D3A9-42CD-9ECE-09D167AF1B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7" name="Group 796">
                <a:extLst>
                  <a:ext uri="{FF2B5EF4-FFF2-40B4-BE49-F238E27FC236}">
                    <a16:creationId xmlns:a16="http://schemas.microsoft.com/office/drawing/2014/main" id="{399D7957-35E3-423F-8744-27364BD1E63A}"/>
                  </a:ext>
                </a:extLst>
              </p:cNvPr>
              <p:cNvGrpSpPr/>
              <p:nvPr/>
            </p:nvGrpSpPr>
            <p:grpSpPr>
              <a:xfrm>
                <a:off x="6398257" y="4359015"/>
                <a:ext cx="54864" cy="54864"/>
                <a:chOff x="5742852" y="4331583"/>
                <a:chExt cx="54864" cy="54864"/>
              </a:xfrm>
            </p:grpSpPr>
            <p:cxnSp>
              <p:nvCxnSpPr>
                <p:cNvPr id="828" name="Straight Connector 827">
                  <a:extLst>
                    <a:ext uri="{FF2B5EF4-FFF2-40B4-BE49-F238E27FC236}">
                      <a16:creationId xmlns:a16="http://schemas.microsoft.com/office/drawing/2014/main" id="{F5E828FA-6FD3-4547-AD73-1EB0B2D5624E}"/>
                    </a:ext>
                  </a:extLst>
                </p:cNvPr>
                <p:cNvCxnSpPr/>
                <p:nvPr/>
              </p:nvCxnSpPr>
              <p:spPr>
                <a:xfrm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9" name="Straight Connector 828">
                  <a:extLst>
                    <a:ext uri="{FF2B5EF4-FFF2-40B4-BE49-F238E27FC236}">
                      <a16:creationId xmlns:a16="http://schemas.microsoft.com/office/drawing/2014/main" id="{BA441709-37DE-4ABA-AD52-C067752522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8" name="Group 797">
                <a:extLst>
                  <a:ext uri="{FF2B5EF4-FFF2-40B4-BE49-F238E27FC236}">
                    <a16:creationId xmlns:a16="http://schemas.microsoft.com/office/drawing/2014/main" id="{07297F8C-9512-45CF-89FB-177F30B8D9A0}"/>
                  </a:ext>
                </a:extLst>
              </p:cNvPr>
              <p:cNvGrpSpPr/>
              <p:nvPr/>
            </p:nvGrpSpPr>
            <p:grpSpPr>
              <a:xfrm>
                <a:off x="6439503" y="4359015"/>
                <a:ext cx="54864" cy="54864"/>
                <a:chOff x="5742852" y="4331583"/>
                <a:chExt cx="54864" cy="54864"/>
              </a:xfrm>
            </p:grpSpPr>
            <p:cxnSp>
              <p:nvCxnSpPr>
                <p:cNvPr id="826" name="Straight Connector 825">
                  <a:extLst>
                    <a:ext uri="{FF2B5EF4-FFF2-40B4-BE49-F238E27FC236}">
                      <a16:creationId xmlns:a16="http://schemas.microsoft.com/office/drawing/2014/main" id="{2263F0A4-DA31-4155-A5E3-206780607C9B}"/>
                    </a:ext>
                  </a:extLst>
                </p:cNvPr>
                <p:cNvCxnSpPr/>
                <p:nvPr/>
              </p:nvCxnSpPr>
              <p:spPr>
                <a:xfrm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7" name="Straight Connector 826">
                  <a:extLst>
                    <a:ext uri="{FF2B5EF4-FFF2-40B4-BE49-F238E27FC236}">
                      <a16:creationId xmlns:a16="http://schemas.microsoft.com/office/drawing/2014/main" id="{9E38CE60-32E0-4401-B3AD-35BF3A2175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9" name="Group 798">
                <a:extLst>
                  <a:ext uri="{FF2B5EF4-FFF2-40B4-BE49-F238E27FC236}">
                    <a16:creationId xmlns:a16="http://schemas.microsoft.com/office/drawing/2014/main" id="{FA7AF9AE-A594-489F-A365-01616AF7F942}"/>
                  </a:ext>
                </a:extLst>
              </p:cNvPr>
              <p:cNvGrpSpPr/>
              <p:nvPr/>
            </p:nvGrpSpPr>
            <p:grpSpPr>
              <a:xfrm>
                <a:off x="6453121" y="4359015"/>
                <a:ext cx="54864" cy="54864"/>
                <a:chOff x="5742852" y="4331583"/>
                <a:chExt cx="54864" cy="54864"/>
              </a:xfrm>
            </p:grpSpPr>
            <p:cxnSp>
              <p:nvCxnSpPr>
                <p:cNvPr id="824" name="Straight Connector 823">
                  <a:extLst>
                    <a:ext uri="{FF2B5EF4-FFF2-40B4-BE49-F238E27FC236}">
                      <a16:creationId xmlns:a16="http://schemas.microsoft.com/office/drawing/2014/main" id="{033270F7-93B9-45FF-8148-A026A8D28923}"/>
                    </a:ext>
                  </a:extLst>
                </p:cNvPr>
                <p:cNvCxnSpPr/>
                <p:nvPr/>
              </p:nvCxnSpPr>
              <p:spPr>
                <a:xfrm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5" name="Straight Connector 824">
                  <a:extLst>
                    <a:ext uri="{FF2B5EF4-FFF2-40B4-BE49-F238E27FC236}">
                      <a16:creationId xmlns:a16="http://schemas.microsoft.com/office/drawing/2014/main" id="{5EA72028-58D0-43E4-9092-A65BF65F7F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0" name="Group 799">
                <a:extLst>
                  <a:ext uri="{FF2B5EF4-FFF2-40B4-BE49-F238E27FC236}">
                    <a16:creationId xmlns:a16="http://schemas.microsoft.com/office/drawing/2014/main" id="{B1F7079B-E2D7-46C0-9D04-2A6AE9D62CC3}"/>
                  </a:ext>
                </a:extLst>
              </p:cNvPr>
              <p:cNvGrpSpPr/>
              <p:nvPr/>
            </p:nvGrpSpPr>
            <p:grpSpPr>
              <a:xfrm>
                <a:off x="6475458" y="4359015"/>
                <a:ext cx="54864" cy="54864"/>
                <a:chOff x="5742852" y="4331583"/>
                <a:chExt cx="54864" cy="54864"/>
              </a:xfrm>
            </p:grpSpPr>
            <p:cxnSp>
              <p:nvCxnSpPr>
                <p:cNvPr id="822" name="Straight Connector 821">
                  <a:extLst>
                    <a:ext uri="{FF2B5EF4-FFF2-40B4-BE49-F238E27FC236}">
                      <a16:creationId xmlns:a16="http://schemas.microsoft.com/office/drawing/2014/main" id="{43EE832F-AB18-45A1-875B-4C9355A05F96}"/>
                    </a:ext>
                  </a:extLst>
                </p:cNvPr>
                <p:cNvCxnSpPr/>
                <p:nvPr/>
              </p:nvCxnSpPr>
              <p:spPr>
                <a:xfrm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3" name="Straight Connector 822">
                  <a:extLst>
                    <a:ext uri="{FF2B5EF4-FFF2-40B4-BE49-F238E27FC236}">
                      <a16:creationId xmlns:a16="http://schemas.microsoft.com/office/drawing/2014/main" id="{64B7EBE5-BD78-489F-9986-85D5574020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1" name="Group 800">
                <a:extLst>
                  <a:ext uri="{FF2B5EF4-FFF2-40B4-BE49-F238E27FC236}">
                    <a16:creationId xmlns:a16="http://schemas.microsoft.com/office/drawing/2014/main" id="{CDDD564A-2A3F-4A85-B24E-BD0617F3FC46}"/>
                  </a:ext>
                </a:extLst>
              </p:cNvPr>
              <p:cNvGrpSpPr/>
              <p:nvPr/>
            </p:nvGrpSpPr>
            <p:grpSpPr>
              <a:xfrm>
                <a:off x="6494170" y="4359015"/>
                <a:ext cx="54864" cy="54864"/>
                <a:chOff x="5742852" y="4331583"/>
                <a:chExt cx="54864" cy="54864"/>
              </a:xfrm>
            </p:grpSpPr>
            <p:cxnSp>
              <p:nvCxnSpPr>
                <p:cNvPr id="820" name="Straight Connector 819">
                  <a:extLst>
                    <a:ext uri="{FF2B5EF4-FFF2-40B4-BE49-F238E27FC236}">
                      <a16:creationId xmlns:a16="http://schemas.microsoft.com/office/drawing/2014/main" id="{9CC902DB-1A55-4756-9AF7-00B0A4C212C0}"/>
                    </a:ext>
                  </a:extLst>
                </p:cNvPr>
                <p:cNvCxnSpPr/>
                <p:nvPr/>
              </p:nvCxnSpPr>
              <p:spPr>
                <a:xfrm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1" name="Straight Connector 820">
                  <a:extLst>
                    <a:ext uri="{FF2B5EF4-FFF2-40B4-BE49-F238E27FC236}">
                      <a16:creationId xmlns:a16="http://schemas.microsoft.com/office/drawing/2014/main" id="{038E714A-29C0-4540-9290-379F9D3A71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2" name="Group 801">
                <a:extLst>
                  <a:ext uri="{FF2B5EF4-FFF2-40B4-BE49-F238E27FC236}">
                    <a16:creationId xmlns:a16="http://schemas.microsoft.com/office/drawing/2014/main" id="{7FAB3881-9081-4B3F-94E6-14B2757CF74F}"/>
                  </a:ext>
                </a:extLst>
              </p:cNvPr>
              <p:cNvGrpSpPr/>
              <p:nvPr/>
            </p:nvGrpSpPr>
            <p:grpSpPr>
              <a:xfrm>
                <a:off x="6545250" y="4359015"/>
                <a:ext cx="54864" cy="54864"/>
                <a:chOff x="5742852" y="4331583"/>
                <a:chExt cx="54864" cy="54864"/>
              </a:xfrm>
            </p:grpSpPr>
            <p:cxnSp>
              <p:nvCxnSpPr>
                <p:cNvPr id="818" name="Straight Connector 817">
                  <a:extLst>
                    <a:ext uri="{FF2B5EF4-FFF2-40B4-BE49-F238E27FC236}">
                      <a16:creationId xmlns:a16="http://schemas.microsoft.com/office/drawing/2014/main" id="{12E1D19C-CCE6-4425-A2A8-AD282436AD54}"/>
                    </a:ext>
                  </a:extLst>
                </p:cNvPr>
                <p:cNvCxnSpPr/>
                <p:nvPr/>
              </p:nvCxnSpPr>
              <p:spPr>
                <a:xfrm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9" name="Straight Connector 818">
                  <a:extLst>
                    <a:ext uri="{FF2B5EF4-FFF2-40B4-BE49-F238E27FC236}">
                      <a16:creationId xmlns:a16="http://schemas.microsoft.com/office/drawing/2014/main" id="{FEA3B541-ECFA-4496-BF0D-DE4E731CE3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3" name="Group 802">
                <a:extLst>
                  <a:ext uri="{FF2B5EF4-FFF2-40B4-BE49-F238E27FC236}">
                    <a16:creationId xmlns:a16="http://schemas.microsoft.com/office/drawing/2014/main" id="{329088AA-393F-4A7C-AC9D-689A904B1B38}"/>
                  </a:ext>
                </a:extLst>
              </p:cNvPr>
              <p:cNvGrpSpPr/>
              <p:nvPr/>
            </p:nvGrpSpPr>
            <p:grpSpPr>
              <a:xfrm>
                <a:off x="6568032" y="4359015"/>
                <a:ext cx="54864" cy="54864"/>
                <a:chOff x="5742852" y="4331583"/>
                <a:chExt cx="54864" cy="54864"/>
              </a:xfrm>
            </p:grpSpPr>
            <p:cxnSp>
              <p:nvCxnSpPr>
                <p:cNvPr id="816" name="Straight Connector 815">
                  <a:extLst>
                    <a:ext uri="{FF2B5EF4-FFF2-40B4-BE49-F238E27FC236}">
                      <a16:creationId xmlns:a16="http://schemas.microsoft.com/office/drawing/2014/main" id="{97678A42-3CA3-41F4-A6DF-3EC506248A0E}"/>
                    </a:ext>
                  </a:extLst>
                </p:cNvPr>
                <p:cNvCxnSpPr/>
                <p:nvPr/>
              </p:nvCxnSpPr>
              <p:spPr>
                <a:xfrm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7" name="Straight Connector 816">
                  <a:extLst>
                    <a:ext uri="{FF2B5EF4-FFF2-40B4-BE49-F238E27FC236}">
                      <a16:creationId xmlns:a16="http://schemas.microsoft.com/office/drawing/2014/main" id="{AF93E03A-16CC-4ED3-9711-4E348B7B53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4" name="Group 803">
                <a:extLst>
                  <a:ext uri="{FF2B5EF4-FFF2-40B4-BE49-F238E27FC236}">
                    <a16:creationId xmlns:a16="http://schemas.microsoft.com/office/drawing/2014/main" id="{A8A8B262-B649-4353-9AC4-6A0B7AED07F6}"/>
                  </a:ext>
                </a:extLst>
              </p:cNvPr>
              <p:cNvGrpSpPr/>
              <p:nvPr/>
            </p:nvGrpSpPr>
            <p:grpSpPr>
              <a:xfrm>
                <a:off x="6616573" y="4359015"/>
                <a:ext cx="54864" cy="54864"/>
                <a:chOff x="5742852" y="4331583"/>
                <a:chExt cx="54864" cy="54864"/>
              </a:xfrm>
            </p:grpSpPr>
            <p:cxnSp>
              <p:nvCxnSpPr>
                <p:cNvPr id="814" name="Straight Connector 813">
                  <a:extLst>
                    <a:ext uri="{FF2B5EF4-FFF2-40B4-BE49-F238E27FC236}">
                      <a16:creationId xmlns:a16="http://schemas.microsoft.com/office/drawing/2014/main" id="{364D0EDC-7F2E-45B0-8B77-CE6EBD5FF2CD}"/>
                    </a:ext>
                  </a:extLst>
                </p:cNvPr>
                <p:cNvCxnSpPr/>
                <p:nvPr/>
              </p:nvCxnSpPr>
              <p:spPr>
                <a:xfrm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5" name="Straight Connector 814">
                  <a:extLst>
                    <a:ext uri="{FF2B5EF4-FFF2-40B4-BE49-F238E27FC236}">
                      <a16:creationId xmlns:a16="http://schemas.microsoft.com/office/drawing/2014/main" id="{B7FD45C5-A717-479A-A52D-891B8C0A77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5" name="Group 804">
                <a:extLst>
                  <a:ext uri="{FF2B5EF4-FFF2-40B4-BE49-F238E27FC236}">
                    <a16:creationId xmlns:a16="http://schemas.microsoft.com/office/drawing/2014/main" id="{7D243BC0-33A5-4D7E-BC5A-55E9CBB8422E}"/>
                  </a:ext>
                </a:extLst>
              </p:cNvPr>
              <p:cNvGrpSpPr/>
              <p:nvPr/>
            </p:nvGrpSpPr>
            <p:grpSpPr>
              <a:xfrm>
                <a:off x="6768175" y="4359015"/>
                <a:ext cx="54864" cy="54864"/>
                <a:chOff x="5742852" y="4331583"/>
                <a:chExt cx="54864" cy="54864"/>
              </a:xfrm>
            </p:grpSpPr>
            <p:cxnSp>
              <p:nvCxnSpPr>
                <p:cNvPr id="812" name="Straight Connector 811">
                  <a:extLst>
                    <a:ext uri="{FF2B5EF4-FFF2-40B4-BE49-F238E27FC236}">
                      <a16:creationId xmlns:a16="http://schemas.microsoft.com/office/drawing/2014/main" id="{42226CA2-77E3-434F-8E23-3C9948610A01}"/>
                    </a:ext>
                  </a:extLst>
                </p:cNvPr>
                <p:cNvCxnSpPr/>
                <p:nvPr/>
              </p:nvCxnSpPr>
              <p:spPr>
                <a:xfrm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3" name="Straight Connector 812">
                  <a:extLst>
                    <a:ext uri="{FF2B5EF4-FFF2-40B4-BE49-F238E27FC236}">
                      <a16:creationId xmlns:a16="http://schemas.microsoft.com/office/drawing/2014/main" id="{24436CE1-0B34-48A0-ACBA-498074CA5C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6" name="Group 805">
                <a:extLst>
                  <a:ext uri="{FF2B5EF4-FFF2-40B4-BE49-F238E27FC236}">
                    <a16:creationId xmlns:a16="http://schemas.microsoft.com/office/drawing/2014/main" id="{5E99C2EF-3A12-4A2A-81EF-6E96F8CE1F9D}"/>
                  </a:ext>
                </a:extLst>
              </p:cNvPr>
              <p:cNvGrpSpPr/>
              <p:nvPr/>
            </p:nvGrpSpPr>
            <p:grpSpPr>
              <a:xfrm>
                <a:off x="6793225" y="4359015"/>
                <a:ext cx="54864" cy="54864"/>
                <a:chOff x="5742852" y="4331583"/>
                <a:chExt cx="54864" cy="54864"/>
              </a:xfrm>
            </p:grpSpPr>
            <p:cxnSp>
              <p:nvCxnSpPr>
                <p:cNvPr id="810" name="Straight Connector 809">
                  <a:extLst>
                    <a:ext uri="{FF2B5EF4-FFF2-40B4-BE49-F238E27FC236}">
                      <a16:creationId xmlns:a16="http://schemas.microsoft.com/office/drawing/2014/main" id="{E273B45A-1F28-44F4-AD07-591835EF35CF}"/>
                    </a:ext>
                  </a:extLst>
                </p:cNvPr>
                <p:cNvCxnSpPr/>
                <p:nvPr/>
              </p:nvCxnSpPr>
              <p:spPr>
                <a:xfrm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1" name="Straight Connector 810">
                  <a:extLst>
                    <a:ext uri="{FF2B5EF4-FFF2-40B4-BE49-F238E27FC236}">
                      <a16:creationId xmlns:a16="http://schemas.microsoft.com/office/drawing/2014/main" id="{AF03CB98-AA2A-46A0-91F2-37244B8E43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7" name="Group 806">
                <a:extLst>
                  <a:ext uri="{FF2B5EF4-FFF2-40B4-BE49-F238E27FC236}">
                    <a16:creationId xmlns:a16="http://schemas.microsoft.com/office/drawing/2014/main" id="{43B70318-2684-4ABB-AA02-59DDB326B85D}"/>
                  </a:ext>
                </a:extLst>
              </p:cNvPr>
              <p:cNvGrpSpPr/>
              <p:nvPr/>
            </p:nvGrpSpPr>
            <p:grpSpPr>
              <a:xfrm>
                <a:off x="6884158" y="4359015"/>
                <a:ext cx="54864" cy="54864"/>
                <a:chOff x="5742852" y="4331583"/>
                <a:chExt cx="54864" cy="54864"/>
              </a:xfrm>
            </p:grpSpPr>
            <p:cxnSp>
              <p:nvCxnSpPr>
                <p:cNvPr id="808" name="Straight Connector 807">
                  <a:extLst>
                    <a:ext uri="{FF2B5EF4-FFF2-40B4-BE49-F238E27FC236}">
                      <a16:creationId xmlns:a16="http://schemas.microsoft.com/office/drawing/2014/main" id="{8ABD2551-9D92-48EE-B231-1BCF9896F5BA}"/>
                    </a:ext>
                  </a:extLst>
                </p:cNvPr>
                <p:cNvCxnSpPr/>
                <p:nvPr/>
              </p:nvCxnSpPr>
              <p:spPr>
                <a:xfrm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9" name="Straight Connector 808">
                  <a:extLst>
                    <a:ext uri="{FF2B5EF4-FFF2-40B4-BE49-F238E27FC236}">
                      <a16:creationId xmlns:a16="http://schemas.microsoft.com/office/drawing/2014/main" id="{DAC63E1D-6C31-4695-A2DE-E7A8092387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770284" y="4331583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53099011-F21F-444B-A30A-5383611DE655}"/>
                </a:ext>
              </a:extLst>
            </p:cNvPr>
            <p:cNvSpPr/>
            <p:nvPr/>
          </p:nvSpPr>
          <p:spPr>
            <a:xfrm>
              <a:off x="4076700" y="3667125"/>
              <a:ext cx="2841625" cy="723900"/>
            </a:xfrm>
            <a:custGeom>
              <a:avLst/>
              <a:gdLst>
                <a:gd name="connsiteX0" fmla="*/ 0 w 2841625"/>
                <a:gd name="connsiteY0" fmla="*/ 0 h 723900"/>
                <a:gd name="connsiteX1" fmla="*/ 53975 w 2841625"/>
                <a:gd name="connsiteY1" fmla="*/ 0 h 723900"/>
                <a:gd name="connsiteX2" fmla="*/ 60325 w 2841625"/>
                <a:gd name="connsiteY2" fmla="*/ 6350 h 723900"/>
                <a:gd name="connsiteX3" fmla="*/ 136525 w 2841625"/>
                <a:gd name="connsiteY3" fmla="*/ 6350 h 723900"/>
                <a:gd name="connsiteX4" fmla="*/ 136525 w 2841625"/>
                <a:gd name="connsiteY4" fmla="*/ 31750 h 723900"/>
                <a:gd name="connsiteX5" fmla="*/ 149225 w 2841625"/>
                <a:gd name="connsiteY5" fmla="*/ 31750 h 723900"/>
                <a:gd name="connsiteX6" fmla="*/ 149225 w 2841625"/>
                <a:gd name="connsiteY6" fmla="*/ 95250 h 723900"/>
                <a:gd name="connsiteX7" fmla="*/ 165100 w 2841625"/>
                <a:gd name="connsiteY7" fmla="*/ 95250 h 723900"/>
                <a:gd name="connsiteX8" fmla="*/ 165100 w 2841625"/>
                <a:gd name="connsiteY8" fmla="*/ 120650 h 723900"/>
                <a:gd name="connsiteX9" fmla="*/ 282575 w 2841625"/>
                <a:gd name="connsiteY9" fmla="*/ 120650 h 723900"/>
                <a:gd name="connsiteX10" fmla="*/ 282575 w 2841625"/>
                <a:gd name="connsiteY10" fmla="*/ 139700 h 723900"/>
                <a:gd name="connsiteX11" fmla="*/ 298450 w 2841625"/>
                <a:gd name="connsiteY11" fmla="*/ 139700 h 723900"/>
                <a:gd name="connsiteX12" fmla="*/ 298450 w 2841625"/>
                <a:gd name="connsiteY12" fmla="*/ 168275 h 723900"/>
                <a:gd name="connsiteX13" fmla="*/ 307975 w 2841625"/>
                <a:gd name="connsiteY13" fmla="*/ 168275 h 723900"/>
                <a:gd name="connsiteX14" fmla="*/ 307975 w 2841625"/>
                <a:gd name="connsiteY14" fmla="*/ 193675 h 723900"/>
                <a:gd name="connsiteX15" fmla="*/ 339725 w 2841625"/>
                <a:gd name="connsiteY15" fmla="*/ 193675 h 723900"/>
                <a:gd name="connsiteX16" fmla="*/ 339725 w 2841625"/>
                <a:gd name="connsiteY16" fmla="*/ 209550 h 723900"/>
                <a:gd name="connsiteX17" fmla="*/ 387350 w 2841625"/>
                <a:gd name="connsiteY17" fmla="*/ 209550 h 723900"/>
                <a:gd name="connsiteX18" fmla="*/ 387350 w 2841625"/>
                <a:gd name="connsiteY18" fmla="*/ 247650 h 723900"/>
                <a:gd name="connsiteX19" fmla="*/ 406400 w 2841625"/>
                <a:gd name="connsiteY19" fmla="*/ 247650 h 723900"/>
                <a:gd name="connsiteX20" fmla="*/ 406400 w 2841625"/>
                <a:gd name="connsiteY20" fmla="*/ 263525 h 723900"/>
                <a:gd name="connsiteX21" fmla="*/ 425450 w 2841625"/>
                <a:gd name="connsiteY21" fmla="*/ 263525 h 723900"/>
                <a:gd name="connsiteX22" fmla="*/ 425450 w 2841625"/>
                <a:gd name="connsiteY22" fmla="*/ 285750 h 723900"/>
                <a:gd name="connsiteX23" fmla="*/ 431800 w 2841625"/>
                <a:gd name="connsiteY23" fmla="*/ 285750 h 723900"/>
                <a:gd name="connsiteX24" fmla="*/ 431800 w 2841625"/>
                <a:gd name="connsiteY24" fmla="*/ 311150 h 723900"/>
                <a:gd name="connsiteX25" fmla="*/ 431800 w 2841625"/>
                <a:gd name="connsiteY25" fmla="*/ 377825 h 723900"/>
                <a:gd name="connsiteX26" fmla="*/ 441325 w 2841625"/>
                <a:gd name="connsiteY26" fmla="*/ 377825 h 723900"/>
                <a:gd name="connsiteX27" fmla="*/ 441325 w 2841625"/>
                <a:gd name="connsiteY27" fmla="*/ 393700 h 723900"/>
                <a:gd name="connsiteX28" fmla="*/ 450850 w 2841625"/>
                <a:gd name="connsiteY28" fmla="*/ 393700 h 723900"/>
                <a:gd name="connsiteX29" fmla="*/ 450850 w 2841625"/>
                <a:gd name="connsiteY29" fmla="*/ 425450 h 723900"/>
                <a:gd name="connsiteX30" fmla="*/ 552450 w 2841625"/>
                <a:gd name="connsiteY30" fmla="*/ 425450 h 723900"/>
                <a:gd name="connsiteX31" fmla="*/ 552450 w 2841625"/>
                <a:gd name="connsiteY31" fmla="*/ 444500 h 723900"/>
                <a:gd name="connsiteX32" fmla="*/ 558800 w 2841625"/>
                <a:gd name="connsiteY32" fmla="*/ 444500 h 723900"/>
                <a:gd name="connsiteX33" fmla="*/ 558800 w 2841625"/>
                <a:gd name="connsiteY33" fmla="*/ 466725 h 723900"/>
                <a:gd name="connsiteX34" fmla="*/ 606425 w 2841625"/>
                <a:gd name="connsiteY34" fmla="*/ 466725 h 723900"/>
                <a:gd name="connsiteX35" fmla="*/ 606425 w 2841625"/>
                <a:gd name="connsiteY35" fmla="*/ 479425 h 723900"/>
                <a:gd name="connsiteX36" fmla="*/ 612775 w 2841625"/>
                <a:gd name="connsiteY36" fmla="*/ 479425 h 723900"/>
                <a:gd name="connsiteX37" fmla="*/ 612775 w 2841625"/>
                <a:gd name="connsiteY37" fmla="*/ 504825 h 723900"/>
                <a:gd name="connsiteX38" fmla="*/ 733425 w 2841625"/>
                <a:gd name="connsiteY38" fmla="*/ 504825 h 723900"/>
                <a:gd name="connsiteX39" fmla="*/ 733425 w 2841625"/>
                <a:gd name="connsiteY39" fmla="*/ 517525 h 723900"/>
                <a:gd name="connsiteX40" fmla="*/ 822325 w 2841625"/>
                <a:gd name="connsiteY40" fmla="*/ 517525 h 723900"/>
                <a:gd name="connsiteX41" fmla="*/ 822325 w 2841625"/>
                <a:gd name="connsiteY41" fmla="*/ 536575 h 723900"/>
                <a:gd name="connsiteX42" fmla="*/ 838200 w 2841625"/>
                <a:gd name="connsiteY42" fmla="*/ 536575 h 723900"/>
                <a:gd name="connsiteX43" fmla="*/ 838200 w 2841625"/>
                <a:gd name="connsiteY43" fmla="*/ 555625 h 723900"/>
                <a:gd name="connsiteX44" fmla="*/ 847725 w 2841625"/>
                <a:gd name="connsiteY44" fmla="*/ 555625 h 723900"/>
                <a:gd name="connsiteX45" fmla="*/ 847725 w 2841625"/>
                <a:gd name="connsiteY45" fmla="*/ 568325 h 723900"/>
                <a:gd name="connsiteX46" fmla="*/ 866775 w 2841625"/>
                <a:gd name="connsiteY46" fmla="*/ 568325 h 723900"/>
                <a:gd name="connsiteX47" fmla="*/ 866775 w 2841625"/>
                <a:gd name="connsiteY47" fmla="*/ 603250 h 723900"/>
                <a:gd name="connsiteX48" fmla="*/ 885825 w 2841625"/>
                <a:gd name="connsiteY48" fmla="*/ 603250 h 723900"/>
                <a:gd name="connsiteX49" fmla="*/ 885825 w 2841625"/>
                <a:gd name="connsiteY49" fmla="*/ 612775 h 723900"/>
                <a:gd name="connsiteX50" fmla="*/ 990600 w 2841625"/>
                <a:gd name="connsiteY50" fmla="*/ 612775 h 723900"/>
                <a:gd name="connsiteX51" fmla="*/ 990600 w 2841625"/>
                <a:gd name="connsiteY51" fmla="*/ 628650 h 723900"/>
                <a:gd name="connsiteX52" fmla="*/ 1006475 w 2841625"/>
                <a:gd name="connsiteY52" fmla="*/ 628650 h 723900"/>
                <a:gd name="connsiteX53" fmla="*/ 1006475 w 2841625"/>
                <a:gd name="connsiteY53" fmla="*/ 647700 h 723900"/>
                <a:gd name="connsiteX54" fmla="*/ 1238250 w 2841625"/>
                <a:gd name="connsiteY54" fmla="*/ 647700 h 723900"/>
                <a:gd name="connsiteX55" fmla="*/ 1238250 w 2841625"/>
                <a:gd name="connsiteY55" fmla="*/ 669925 h 723900"/>
                <a:gd name="connsiteX56" fmla="*/ 1619250 w 2841625"/>
                <a:gd name="connsiteY56" fmla="*/ 669925 h 723900"/>
                <a:gd name="connsiteX57" fmla="*/ 1619250 w 2841625"/>
                <a:gd name="connsiteY57" fmla="*/ 698500 h 723900"/>
                <a:gd name="connsiteX58" fmla="*/ 1727200 w 2841625"/>
                <a:gd name="connsiteY58" fmla="*/ 698500 h 723900"/>
                <a:gd name="connsiteX59" fmla="*/ 1727200 w 2841625"/>
                <a:gd name="connsiteY59" fmla="*/ 723900 h 723900"/>
                <a:gd name="connsiteX60" fmla="*/ 2841625 w 2841625"/>
                <a:gd name="connsiteY60" fmla="*/ 72390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841625" h="723900">
                  <a:moveTo>
                    <a:pt x="0" y="0"/>
                  </a:moveTo>
                  <a:lnTo>
                    <a:pt x="53975" y="0"/>
                  </a:lnTo>
                  <a:lnTo>
                    <a:pt x="60325" y="6350"/>
                  </a:lnTo>
                  <a:lnTo>
                    <a:pt x="136525" y="6350"/>
                  </a:lnTo>
                  <a:lnTo>
                    <a:pt x="136525" y="31750"/>
                  </a:lnTo>
                  <a:lnTo>
                    <a:pt x="149225" y="31750"/>
                  </a:lnTo>
                  <a:lnTo>
                    <a:pt x="149225" y="95250"/>
                  </a:lnTo>
                  <a:lnTo>
                    <a:pt x="165100" y="95250"/>
                  </a:lnTo>
                  <a:lnTo>
                    <a:pt x="165100" y="120650"/>
                  </a:lnTo>
                  <a:lnTo>
                    <a:pt x="282575" y="120650"/>
                  </a:lnTo>
                  <a:lnTo>
                    <a:pt x="282575" y="139700"/>
                  </a:lnTo>
                  <a:lnTo>
                    <a:pt x="298450" y="139700"/>
                  </a:lnTo>
                  <a:lnTo>
                    <a:pt x="298450" y="168275"/>
                  </a:lnTo>
                  <a:lnTo>
                    <a:pt x="307975" y="168275"/>
                  </a:lnTo>
                  <a:lnTo>
                    <a:pt x="307975" y="193675"/>
                  </a:lnTo>
                  <a:lnTo>
                    <a:pt x="339725" y="193675"/>
                  </a:lnTo>
                  <a:lnTo>
                    <a:pt x="339725" y="209550"/>
                  </a:lnTo>
                  <a:lnTo>
                    <a:pt x="387350" y="209550"/>
                  </a:lnTo>
                  <a:lnTo>
                    <a:pt x="387350" y="247650"/>
                  </a:lnTo>
                  <a:lnTo>
                    <a:pt x="406400" y="247650"/>
                  </a:lnTo>
                  <a:lnTo>
                    <a:pt x="406400" y="263525"/>
                  </a:lnTo>
                  <a:lnTo>
                    <a:pt x="425450" y="263525"/>
                  </a:lnTo>
                  <a:lnTo>
                    <a:pt x="425450" y="285750"/>
                  </a:lnTo>
                  <a:lnTo>
                    <a:pt x="431800" y="285750"/>
                  </a:lnTo>
                  <a:lnTo>
                    <a:pt x="431800" y="311150"/>
                  </a:lnTo>
                  <a:lnTo>
                    <a:pt x="431800" y="377825"/>
                  </a:lnTo>
                  <a:lnTo>
                    <a:pt x="441325" y="377825"/>
                  </a:lnTo>
                  <a:lnTo>
                    <a:pt x="441325" y="393700"/>
                  </a:lnTo>
                  <a:lnTo>
                    <a:pt x="450850" y="393700"/>
                  </a:lnTo>
                  <a:lnTo>
                    <a:pt x="450850" y="425450"/>
                  </a:lnTo>
                  <a:lnTo>
                    <a:pt x="552450" y="425450"/>
                  </a:lnTo>
                  <a:lnTo>
                    <a:pt x="552450" y="444500"/>
                  </a:lnTo>
                  <a:lnTo>
                    <a:pt x="558800" y="444500"/>
                  </a:lnTo>
                  <a:lnTo>
                    <a:pt x="558800" y="466725"/>
                  </a:lnTo>
                  <a:lnTo>
                    <a:pt x="606425" y="466725"/>
                  </a:lnTo>
                  <a:lnTo>
                    <a:pt x="606425" y="479425"/>
                  </a:lnTo>
                  <a:lnTo>
                    <a:pt x="612775" y="479425"/>
                  </a:lnTo>
                  <a:lnTo>
                    <a:pt x="612775" y="504825"/>
                  </a:lnTo>
                  <a:lnTo>
                    <a:pt x="733425" y="504825"/>
                  </a:lnTo>
                  <a:lnTo>
                    <a:pt x="733425" y="517525"/>
                  </a:lnTo>
                  <a:lnTo>
                    <a:pt x="822325" y="517525"/>
                  </a:lnTo>
                  <a:lnTo>
                    <a:pt x="822325" y="536575"/>
                  </a:lnTo>
                  <a:lnTo>
                    <a:pt x="838200" y="536575"/>
                  </a:lnTo>
                  <a:lnTo>
                    <a:pt x="838200" y="555625"/>
                  </a:lnTo>
                  <a:lnTo>
                    <a:pt x="847725" y="555625"/>
                  </a:lnTo>
                  <a:lnTo>
                    <a:pt x="847725" y="568325"/>
                  </a:lnTo>
                  <a:lnTo>
                    <a:pt x="866775" y="568325"/>
                  </a:lnTo>
                  <a:lnTo>
                    <a:pt x="866775" y="603250"/>
                  </a:lnTo>
                  <a:lnTo>
                    <a:pt x="885825" y="603250"/>
                  </a:lnTo>
                  <a:lnTo>
                    <a:pt x="885825" y="612775"/>
                  </a:lnTo>
                  <a:lnTo>
                    <a:pt x="990600" y="612775"/>
                  </a:lnTo>
                  <a:lnTo>
                    <a:pt x="990600" y="628650"/>
                  </a:lnTo>
                  <a:lnTo>
                    <a:pt x="1006475" y="628650"/>
                  </a:lnTo>
                  <a:lnTo>
                    <a:pt x="1006475" y="647700"/>
                  </a:lnTo>
                  <a:lnTo>
                    <a:pt x="1238250" y="647700"/>
                  </a:lnTo>
                  <a:lnTo>
                    <a:pt x="1238250" y="669925"/>
                  </a:lnTo>
                  <a:lnTo>
                    <a:pt x="1619250" y="669925"/>
                  </a:lnTo>
                  <a:lnTo>
                    <a:pt x="1619250" y="698500"/>
                  </a:lnTo>
                  <a:lnTo>
                    <a:pt x="1727200" y="698500"/>
                  </a:lnTo>
                  <a:lnTo>
                    <a:pt x="1727200" y="723900"/>
                  </a:lnTo>
                  <a:lnTo>
                    <a:pt x="2841625" y="723900"/>
                  </a:ln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9" name="TextBox 508">
              <a:extLst>
                <a:ext uri="{FF2B5EF4-FFF2-40B4-BE49-F238E27FC236}">
                  <a16:creationId xmlns:a16="http://schemas.microsoft.com/office/drawing/2014/main" id="{C3EDC61A-3B66-4228-88F6-FE14C11B7FEA}"/>
                </a:ext>
              </a:extLst>
            </p:cNvPr>
            <p:cNvSpPr txBox="1"/>
            <p:nvPr/>
          </p:nvSpPr>
          <p:spPr>
            <a:xfrm rot="16200000">
              <a:off x="2806685" y="4449321"/>
              <a:ext cx="169509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200"/>
                </a:spcBef>
                <a:buSzPct val="100000"/>
              </a:pPr>
              <a:r>
                <a:rPr lang="en-GB" sz="1200" b="1">
                  <a:latin typeface="Calibri" panose="020F0502020204030204" pitchFamily="34" charset="0"/>
                  <a:cs typeface="Calibri" panose="020F0502020204030204" pitchFamily="34" charset="0"/>
                </a:rPr>
                <a:t>PFS (probability)</a:t>
              </a:r>
            </a:p>
          </p:txBody>
        </p:sp>
        <p:sp>
          <p:nvSpPr>
            <p:cNvPr id="510" name="TextBox 509">
              <a:extLst>
                <a:ext uri="{FF2B5EF4-FFF2-40B4-BE49-F238E27FC236}">
                  <a16:creationId xmlns:a16="http://schemas.microsoft.com/office/drawing/2014/main" id="{7BDFAF06-5AC0-409A-9613-F880485CA0FC}"/>
                </a:ext>
              </a:extLst>
            </p:cNvPr>
            <p:cNvSpPr txBox="1"/>
            <p:nvPr/>
          </p:nvSpPr>
          <p:spPr>
            <a:xfrm>
              <a:off x="5055191" y="5824309"/>
              <a:ext cx="129243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200"/>
                </a:spcBef>
                <a:buSzPct val="100000"/>
              </a:pPr>
              <a:r>
                <a:rPr lang="en-GB" sz="1200" b="1">
                  <a:latin typeface="Calibri" panose="020F0502020204030204" pitchFamily="34" charset="0"/>
                  <a:cs typeface="Calibri" panose="020F0502020204030204" pitchFamily="34" charset="0"/>
                </a:rPr>
                <a:t>Time (months)</a:t>
              </a:r>
            </a:p>
          </p:txBody>
        </p:sp>
        <p:grpSp>
          <p:nvGrpSpPr>
            <p:cNvPr id="511" name="Group 510">
              <a:extLst>
                <a:ext uri="{FF2B5EF4-FFF2-40B4-BE49-F238E27FC236}">
                  <a16:creationId xmlns:a16="http://schemas.microsoft.com/office/drawing/2014/main" id="{7C9894F8-E953-41C2-8221-62AB978C51C6}"/>
                </a:ext>
              </a:extLst>
            </p:cNvPr>
            <p:cNvGrpSpPr/>
            <p:nvPr/>
          </p:nvGrpSpPr>
          <p:grpSpPr>
            <a:xfrm>
              <a:off x="4503696" y="4411498"/>
              <a:ext cx="2502455" cy="656736"/>
              <a:chOff x="4503696" y="4411498"/>
              <a:chExt cx="2502455" cy="656736"/>
            </a:xfrm>
          </p:grpSpPr>
          <p:grpSp>
            <p:nvGrpSpPr>
              <p:cNvPr id="639" name="Group 638">
                <a:extLst>
                  <a:ext uri="{FF2B5EF4-FFF2-40B4-BE49-F238E27FC236}">
                    <a16:creationId xmlns:a16="http://schemas.microsoft.com/office/drawing/2014/main" id="{0A54759A-74EA-40E8-ABCB-B1D68EA0D4F2}"/>
                  </a:ext>
                </a:extLst>
              </p:cNvPr>
              <p:cNvGrpSpPr/>
              <p:nvPr/>
            </p:nvGrpSpPr>
            <p:grpSpPr>
              <a:xfrm>
                <a:off x="4503696" y="4411498"/>
                <a:ext cx="54864" cy="54864"/>
                <a:chOff x="5019213" y="4461246"/>
                <a:chExt cx="54864" cy="54864"/>
              </a:xfrm>
            </p:grpSpPr>
            <p:cxnSp>
              <p:nvCxnSpPr>
                <p:cNvPr id="751" name="Straight Connector 750">
                  <a:extLst>
                    <a:ext uri="{FF2B5EF4-FFF2-40B4-BE49-F238E27FC236}">
                      <a16:creationId xmlns:a16="http://schemas.microsoft.com/office/drawing/2014/main" id="{AA524E56-4B7F-4ECC-88C3-3BB4ECAC62DB}"/>
                    </a:ext>
                  </a:extLst>
                </p:cNvPr>
                <p:cNvCxnSpPr/>
                <p:nvPr/>
              </p:nvCxnSpPr>
              <p:spPr>
                <a:xfrm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2" name="Straight Connector 751">
                  <a:extLst>
                    <a:ext uri="{FF2B5EF4-FFF2-40B4-BE49-F238E27FC236}">
                      <a16:creationId xmlns:a16="http://schemas.microsoft.com/office/drawing/2014/main" id="{8A371208-0F75-4FF3-83C6-CC6A8CB525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0" name="Group 639">
                <a:extLst>
                  <a:ext uri="{FF2B5EF4-FFF2-40B4-BE49-F238E27FC236}">
                    <a16:creationId xmlns:a16="http://schemas.microsoft.com/office/drawing/2014/main" id="{6B4371AB-82E7-41CF-9847-6A6CE1FB7E15}"/>
                  </a:ext>
                </a:extLst>
              </p:cNvPr>
              <p:cNvGrpSpPr/>
              <p:nvPr/>
            </p:nvGrpSpPr>
            <p:grpSpPr>
              <a:xfrm>
                <a:off x="4515842" y="4421022"/>
                <a:ext cx="54864" cy="54864"/>
                <a:chOff x="5019213" y="4461246"/>
                <a:chExt cx="54864" cy="54864"/>
              </a:xfrm>
            </p:grpSpPr>
            <p:cxnSp>
              <p:nvCxnSpPr>
                <p:cNvPr id="749" name="Straight Connector 748">
                  <a:extLst>
                    <a:ext uri="{FF2B5EF4-FFF2-40B4-BE49-F238E27FC236}">
                      <a16:creationId xmlns:a16="http://schemas.microsoft.com/office/drawing/2014/main" id="{26BA18CC-469E-48BC-BDE7-F56BEA8DCC22}"/>
                    </a:ext>
                  </a:extLst>
                </p:cNvPr>
                <p:cNvCxnSpPr/>
                <p:nvPr/>
              </p:nvCxnSpPr>
              <p:spPr>
                <a:xfrm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0" name="Straight Connector 749">
                  <a:extLst>
                    <a:ext uri="{FF2B5EF4-FFF2-40B4-BE49-F238E27FC236}">
                      <a16:creationId xmlns:a16="http://schemas.microsoft.com/office/drawing/2014/main" id="{39254767-27DA-45C3-BCBF-416DCD2575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1" name="Group 640">
                <a:extLst>
                  <a:ext uri="{FF2B5EF4-FFF2-40B4-BE49-F238E27FC236}">
                    <a16:creationId xmlns:a16="http://schemas.microsoft.com/office/drawing/2014/main" id="{28F250D1-283E-4B89-8A1D-8FBEAF6500FC}"/>
                  </a:ext>
                </a:extLst>
              </p:cNvPr>
              <p:cNvGrpSpPr/>
              <p:nvPr/>
            </p:nvGrpSpPr>
            <p:grpSpPr>
              <a:xfrm>
                <a:off x="5113673" y="4772443"/>
                <a:ext cx="54864" cy="54864"/>
                <a:chOff x="5019213" y="4461246"/>
                <a:chExt cx="54864" cy="54864"/>
              </a:xfrm>
            </p:grpSpPr>
            <p:cxnSp>
              <p:nvCxnSpPr>
                <p:cNvPr id="747" name="Straight Connector 746">
                  <a:extLst>
                    <a:ext uri="{FF2B5EF4-FFF2-40B4-BE49-F238E27FC236}">
                      <a16:creationId xmlns:a16="http://schemas.microsoft.com/office/drawing/2014/main" id="{E272C833-CC4A-44D5-9B76-8348B7E702AE}"/>
                    </a:ext>
                  </a:extLst>
                </p:cNvPr>
                <p:cNvCxnSpPr/>
                <p:nvPr/>
              </p:nvCxnSpPr>
              <p:spPr>
                <a:xfrm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8" name="Straight Connector 747">
                  <a:extLst>
                    <a:ext uri="{FF2B5EF4-FFF2-40B4-BE49-F238E27FC236}">
                      <a16:creationId xmlns:a16="http://schemas.microsoft.com/office/drawing/2014/main" id="{A968D904-7952-480A-9072-8C49106D9F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2" name="Group 641">
                <a:extLst>
                  <a:ext uri="{FF2B5EF4-FFF2-40B4-BE49-F238E27FC236}">
                    <a16:creationId xmlns:a16="http://schemas.microsoft.com/office/drawing/2014/main" id="{DC138ACF-AE08-4B85-8C85-D9E17914C1B4}"/>
                  </a:ext>
                </a:extLst>
              </p:cNvPr>
              <p:cNvGrpSpPr/>
              <p:nvPr/>
            </p:nvGrpSpPr>
            <p:grpSpPr>
              <a:xfrm>
                <a:off x="5318235" y="4812920"/>
                <a:ext cx="54864" cy="54864"/>
                <a:chOff x="5019213" y="4461246"/>
                <a:chExt cx="54864" cy="54864"/>
              </a:xfrm>
            </p:grpSpPr>
            <p:cxnSp>
              <p:nvCxnSpPr>
                <p:cNvPr id="745" name="Straight Connector 744">
                  <a:extLst>
                    <a:ext uri="{FF2B5EF4-FFF2-40B4-BE49-F238E27FC236}">
                      <a16:creationId xmlns:a16="http://schemas.microsoft.com/office/drawing/2014/main" id="{16F73E9E-4F42-4E4E-8235-14AF3294FE62}"/>
                    </a:ext>
                  </a:extLst>
                </p:cNvPr>
                <p:cNvCxnSpPr/>
                <p:nvPr/>
              </p:nvCxnSpPr>
              <p:spPr>
                <a:xfrm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6" name="Straight Connector 745">
                  <a:extLst>
                    <a:ext uri="{FF2B5EF4-FFF2-40B4-BE49-F238E27FC236}">
                      <a16:creationId xmlns:a16="http://schemas.microsoft.com/office/drawing/2014/main" id="{1849351E-EDD3-4213-A8C9-A0E98E2849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3" name="Group 642">
                <a:extLst>
                  <a:ext uri="{FF2B5EF4-FFF2-40B4-BE49-F238E27FC236}">
                    <a16:creationId xmlns:a16="http://schemas.microsoft.com/office/drawing/2014/main" id="{05E1B2F1-6619-4694-A8DE-A8AAE2E97202}"/>
                  </a:ext>
                </a:extLst>
              </p:cNvPr>
              <p:cNvGrpSpPr/>
              <p:nvPr/>
            </p:nvGrpSpPr>
            <p:grpSpPr>
              <a:xfrm>
                <a:off x="5338524" y="4825559"/>
                <a:ext cx="54864" cy="54864"/>
                <a:chOff x="5019213" y="4461246"/>
                <a:chExt cx="54864" cy="54864"/>
              </a:xfrm>
            </p:grpSpPr>
            <p:cxnSp>
              <p:nvCxnSpPr>
                <p:cNvPr id="743" name="Straight Connector 742">
                  <a:extLst>
                    <a:ext uri="{FF2B5EF4-FFF2-40B4-BE49-F238E27FC236}">
                      <a16:creationId xmlns:a16="http://schemas.microsoft.com/office/drawing/2014/main" id="{47FD44C5-D104-4A4D-9D2D-86FF78CB71D8}"/>
                    </a:ext>
                  </a:extLst>
                </p:cNvPr>
                <p:cNvCxnSpPr/>
                <p:nvPr/>
              </p:nvCxnSpPr>
              <p:spPr>
                <a:xfrm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4" name="Straight Connector 743">
                  <a:extLst>
                    <a:ext uri="{FF2B5EF4-FFF2-40B4-BE49-F238E27FC236}">
                      <a16:creationId xmlns:a16="http://schemas.microsoft.com/office/drawing/2014/main" id="{D408D87E-2E6B-4AEE-911A-0A6591581E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4" name="Group 643">
                <a:extLst>
                  <a:ext uri="{FF2B5EF4-FFF2-40B4-BE49-F238E27FC236}">
                    <a16:creationId xmlns:a16="http://schemas.microsoft.com/office/drawing/2014/main" id="{61048BC5-DAD3-406F-9230-CFCCAE59C287}"/>
                  </a:ext>
                </a:extLst>
              </p:cNvPr>
              <p:cNvGrpSpPr/>
              <p:nvPr/>
            </p:nvGrpSpPr>
            <p:grpSpPr>
              <a:xfrm>
                <a:off x="5364082" y="4825559"/>
                <a:ext cx="54864" cy="54864"/>
                <a:chOff x="5019213" y="4461246"/>
                <a:chExt cx="54864" cy="54864"/>
              </a:xfrm>
            </p:grpSpPr>
            <p:cxnSp>
              <p:nvCxnSpPr>
                <p:cNvPr id="741" name="Straight Connector 740">
                  <a:extLst>
                    <a:ext uri="{FF2B5EF4-FFF2-40B4-BE49-F238E27FC236}">
                      <a16:creationId xmlns:a16="http://schemas.microsoft.com/office/drawing/2014/main" id="{E3A94E35-89E3-456A-96E9-B897D74F1EDD}"/>
                    </a:ext>
                  </a:extLst>
                </p:cNvPr>
                <p:cNvCxnSpPr/>
                <p:nvPr/>
              </p:nvCxnSpPr>
              <p:spPr>
                <a:xfrm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2" name="Straight Connector 741">
                  <a:extLst>
                    <a:ext uri="{FF2B5EF4-FFF2-40B4-BE49-F238E27FC236}">
                      <a16:creationId xmlns:a16="http://schemas.microsoft.com/office/drawing/2014/main" id="{76266924-480B-48C9-93F5-7A5F2FF435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5" name="Group 644">
                <a:extLst>
                  <a:ext uri="{FF2B5EF4-FFF2-40B4-BE49-F238E27FC236}">
                    <a16:creationId xmlns:a16="http://schemas.microsoft.com/office/drawing/2014/main" id="{2CAAD5BD-9C64-428D-ACFD-B720B34029A6}"/>
                  </a:ext>
                </a:extLst>
              </p:cNvPr>
              <p:cNvGrpSpPr/>
              <p:nvPr/>
            </p:nvGrpSpPr>
            <p:grpSpPr>
              <a:xfrm>
                <a:off x="5375979" y="4825559"/>
                <a:ext cx="54864" cy="54864"/>
                <a:chOff x="5019213" y="4461246"/>
                <a:chExt cx="54864" cy="54864"/>
              </a:xfrm>
            </p:grpSpPr>
            <p:cxnSp>
              <p:nvCxnSpPr>
                <p:cNvPr id="739" name="Straight Connector 738">
                  <a:extLst>
                    <a:ext uri="{FF2B5EF4-FFF2-40B4-BE49-F238E27FC236}">
                      <a16:creationId xmlns:a16="http://schemas.microsoft.com/office/drawing/2014/main" id="{056F9924-5C17-42FB-BCB2-538BA920EC6E}"/>
                    </a:ext>
                  </a:extLst>
                </p:cNvPr>
                <p:cNvCxnSpPr/>
                <p:nvPr/>
              </p:nvCxnSpPr>
              <p:spPr>
                <a:xfrm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0" name="Straight Connector 739">
                  <a:extLst>
                    <a:ext uri="{FF2B5EF4-FFF2-40B4-BE49-F238E27FC236}">
                      <a16:creationId xmlns:a16="http://schemas.microsoft.com/office/drawing/2014/main" id="{7024AC04-3EB5-4BDF-83CB-B87CD91897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6" name="Group 645">
                <a:extLst>
                  <a:ext uri="{FF2B5EF4-FFF2-40B4-BE49-F238E27FC236}">
                    <a16:creationId xmlns:a16="http://schemas.microsoft.com/office/drawing/2014/main" id="{356B5A84-041B-46FC-9CF6-AED793C972D9}"/>
                  </a:ext>
                </a:extLst>
              </p:cNvPr>
              <p:cNvGrpSpPr/>
              <p:nvPr/>
            </p:nvGrpSpPr>
            <p:grpSpPr>
              <a:xfrm>
                <a:off x="5427384" y="4842200"/>
                <a:ext cx="54864" cy="54864"/>
                <a:chOff x="5019213" y="4461246"/>
                <a:chExt cx="54864" cy="54864"/>
              </a:xfrm>
            </p:grpSpPr>
            <p:cxnSp>
              <p:nvCxnSpPr>
                <p:cNvPr id="737" name="Straight Connector 736">
                  <a:extLst>
                    <a:ext uri="{FF2B5EF4-FFF2-40B4-BE49-F238E27FC236}">
                      <a16:creationId xmlns:a16="http://schemas.microsoft.com/office/drawing/2014/main" id="{169A28AA-F6DE-44B0-BC5F-61F912E3E13D}"/>
                    </a:ext>
                  </a:extLst>
                </p:cNvPr>
                <p:cNvCxnSpPr/>
                <p:nvPr/>
              </p:nvCxnSpPr>
              <p:spPr>
                <a:xfrm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8" name="Straight Connector 737">
                  <a:extLst>
                    <a:ext uri="{FF2B5EF4-FFF2-40B4-BE49-F238E27FC236}">
                      <a16:creationId xmlns:a16="http://schemas.microsoft.com/office/drawing/2014/main" id="{13997370-AB15-42AF-BF7B-B743343676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7" name="Group 646">
                <a:extLst>
                  <a:ext uri="{FF2B5EF4-FFF2-40B4-BE49-F238E27FC236}">
                    <a16:creationId xmlns:a16="http://schemas.microsoft.com/office/drawing/2014/main" id="{2B8A06E1-9ECD-4840-BD52-D2ED47770708}"/>
                  </a:ext>
                </a:extLst>
              </p:cNvPr>
              <p:cNvGrpSpPr/>
              <p:nvPr/>
            </p:nvGrpSpPr>
            <p:grpSpPr>
              <a:xfrm>
                <a:off x="5457814" y="4842200"/>
                <a:ext cx="54864" cy="54864"/>
                <a:chOff x="5019213" y="4461246"/>
                <a:chExt cx="54864" cy="54864"/>
              </a:xfrm>
            </p:grpSpPr>
            <p:cxnSp>
              <p:nvCxnSpPr>
                <p:cNvPr id="735" name="Straight Connector 734">
                  <a:extLst>
                    <a:ext uri="{FF2B5EF4-FFF2-40B4-BE49-F238E27FC236}">
                      <a16:creationId xmlns:a16="http://schemas.microsoft.com/office/drawing/2014/main" id="{BF8064AF-D472-4807-93BA-D1645F609B60}"/>
                    </a:ext>
                  </a:extLst>
                </p:cNvPr>
                <p:cNvCxnSpPr/>
                <p:nvPr/>
              </p:nvCxnSpPr>
              <p:spPr>
                <a:xfrm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6" name="Straight Connector 735">
                  <a:extLst>
                    <a:ext uri="{FF2B5EF4-FFF2-40B4-BE49-F238E27FC236}">
                      <a16:creationId xmlns:a16="http://schemas.microsoft.com/office/drawing/2014/main" id="{D5E17B68-826A-4806-8715-DACF443BCA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8" name="Group 647">
                <a:extLst>
                  <a:ext uri="{FF2B5EF4-FFF2-40B4-BE49-F238E27FC236}">
                    <a16:creationId xmlns:a16="http://schemas.microsoft.com/office/drawing/2014/main" id="{62976521-6E51-4840-8481-AB0F54819589}"/>
                  </a:ext>
                </a:extLst>
              </p:cNvPr>
              <p:cNvGrpSpPr/>
              <p:nvPr/>
            </p:nvGrpSpPr>
            <p:grpSpPr>
              <a:xfrm>
                <a:off x="5508786" y="4856486"/>
                <a:ext cx="54864" cy="54864"/>
                <a:chOff x="5019213" y="4461246"/>
                <a:chExt cx="54864" cy="54864"/>
              </a:xfrm>
            </p:grpSpPr>
            <p:cxnSp>
              <p:nvCxnSpPr>
                <p:cNvPr id="733" name="Straight Connector 732">
                  <a:extLst>
                    <a:ext uri="{FF2B5EF4-FFF2-40B4-BE49-F238E27FC236}">
                      <a16:creationId xmlns:a16="http://schemas.microsoft.com/office/drawing/2014/main" id="{EE8B7A5C-B312-487A-87B1-EFFD675BC894}"/>
                    </a:ext>
                  </a:extLst>
                </p:cNvPr>
                <p:cNvCxnSpPr/>
                <p:nvPr/>
              </p:nvCxnSpPr>
              <p:spPr>
                <a:xfrm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4" name="Straight Connector 733">
                  <a:extLst>
                    <a:ext uri="{FF2B5EF4-FFF2-40B4-BE49-F238E27FC236}">
                      <a16:creationId xmlns:a16="http://schemas.microsoft.com/office/drawing/2014/main" id="{0D0654D5-2946-4F99-BE9C-FC6BDDEB41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9" name="Group 648">
                <a:extLst>
                  <a:ext uri="{FF2B5EF4-FFF2-40B4-BE49-F238E27FC236}">
                    <a16:creationId xmlns:a16="http://schemas.microsoft.com/office/drawing/2014/main" id="{91D4AE43-AD24-4B25-A116-EBDB37E518C7}"/>
                  </a:ext>
                </a:extLst>
              </p:cNvPr>
              <p:cNvGrpSpPr/>
              <p:nvPr/>
            </p:nvGrpSpPr>
            <p:grpSpPr>
              <a:xfrm>
                <a:off x="5519695" y="4856486"/>
                <a:ext cx="54864" cy="54864"/>
                <a:chOff x="5019213" y="4461246"/>
                <a:chExt cx="54864" cy="54864"/>
              </a:xfrm>
            </p:grpSpPr>
            <p:cxnSp>
              <p:nvCxnSpPr>
                <p:cNvPr id="731" name="Straight Connector 730">
                  <a:extLst>
                    <a:ext uri="{FF2B5EF4-FFF2-40B4-BE49-F238E27FC236}">
                      <a16:creationId xmlns:a16="http://schemas.microsoft.com/office/drawing/2014/main" id="{03C9914B-D2E7-4894-A766-7FD692302FC6}"/>
                    </a:ext>
                  </a:extLst>
                </p:cNvPr>
                <p:cNvCxnSpPr/>
                <p:nvPr/>
              </p:nvCxnSpPr>
              <p:spPr>
                <a:xfrm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2" name="Straight Connector 731">
                  <a:extLst>
                    <a:ext uri="{FF2B5EF4-FFF2-40B4-BE49-F238E27FC236}">
                      <a16:creationId xmlns:a16="http://schemas.microsoft.com/office/drawing/2014/main" id="{82FE5894-CDDC-45A5-A44A-39C24311D0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0" name="Group 649">
                <a:extLst>
                  <a:ext uri="{FF2B5EF4-FFF2-40B4-BE49-F238E27FC236}">
                    <a16:creationId xmlns:a16="http://schemas.microsoft.com/office/drawing/2014/main" id="{2D7C239E-AE26-4853-B6F6-9374E3EDBD83}"/>
                  </a:ext>
                </a:extLst>
              </p:cNvPr>
              <p:cNvGrpSpPr/>
              <p:nvPr/>
            </p:nvGrpSpPr>
            <p:grpSpPr>
              <a:xfrm>
                <a:off x="5619873" y="4856486"/>
                <a:ext cx="54864" cy="54864"/>
                <a:chOff x="5019213" y="4461246"/>
                <a:chExt cx="54864" cy="54864"/>
              </a:xfrm>
            </p:grpSpPr>
            <p:cxnSp>
              <p:nvCxnSpPr>
                <p:cNvPr id="729" name="Straight Connector 728">
                  <a:extLst>
                    <a:ext uri="{FF2B5EF4-FFF2-40B4-BE49-F238E27FC236}">
                      <a16:creationId xmlns:a16="http://schemas.microsoft.com/office/drawing/2014/main" id="{158FF589-8DC4-4DB2-A8AE-DAB7FCBB0BF8}"/>
                    </a:ext>
                  </a:extLst>
                </p:cNvPr>
                <p:cNvCxnSpPr/>
                <p:nvPr/>
              </p:nvCxnSpPr>
              <p:spPr>
                <a:xfrm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0" name="Straight Connector 729">
                  <a:extLst>
                    <a:ext uri="{FF2B5EF4-FFF2-40B4-BE49-F238E27FC236}">
                      <a16:creationId xmlns:a16="http://schemas.microsoft.com/office/drawing/2014/main" id="{E272D8EF-7817-495E-A045-88A7165DA4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1" name="Group 650">
                <a:extLst>
                  <a:ext uri="{FF2B5EF4-FFF2-40B4-BE49-F238E27FC236}">
                    <a16:creationId xmlns:a16="http://schemas.microsoft.com/office/drawing/2014/main" id="{76D4896B-2D07-4B05-9450-3DD6CC4B6966}"/>
                  </a:ext>
                </a:extLst>
              </p:cNvPr>
              <p:cNvGrpSpPr/>
              <p:nvPr/>
            </p:nvGrpSpPr>
            <p:grpSpPr>
              <a:xfrm>
                <a:off x="5683890" y="4856486"/>
                <a:ext cx="54864" cy="54864"/>
                <a:chOff x="5019213" y="4461246"/>
                <a:chExt cx="54864" cy="54864"/>
              </a:xfrm>
            </p:grpSpPr>
            <p:cxnSp>
              <p:nvCxnSpPr>
                <p:cNvPr id="727" name="Straight Connector 726">
                  <a:extLst>
                    <a:ext uri="{FF2B5EF4-FFF2-40B4-BE49-F238E27FC236}">
                      <a16:creationId xmlns:a16="http://schemas.microsoft.com/office/drawing/2014/main" id="{667DC9E6-AC43-4C92-9ED9-42F3F6B0E65E}"/>
                    </a:ext>
                  </a:extLst>
                </p:cNvPr>
                <p:cNvCxnSpPr/>
                <p:nvPr/>
              </p:nvCxnSpPr>
              <p:spPr>
                <a:xfrm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8" name="Straight Connector 727">
                  <a:extLst>
                    <a:ext uri="{FF2B5EF4-FFF2-40B4-BE49-F238E27FC236}">
                      <a16:creationId xmlns:a16="http://schemas.microsoft.com/office/drawing/2014/main" id="{429C37C5-3B07-4A4F-B450-9A8D04DB80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2" name="Group 651">
                <a:extLst>
                  <a:ext uri="{FF2B5EF4-FFF2-40B4-BE49-F238E27FC236}">
                    <a16:creationId xmlns:a16="http://schemas.microsoft.com/office/drawing/2014/main" id="{51E14F42-7330-4491-B430-CFD71544567F}"/>
                  </a:ext>
                </a:extLst>
              </p:cNvPr>
              <p:cNvGrpSpPr/>
              <p:nvPr/>
            </p:nvGrpSpPr>
            <p:grpSpPr>
              <a:xfrm>
                <a:off x="5712766" y="4856486"/>
                <a:ext cx="54864" cy="54864"/>
                <a:chOff x="5019213" y="4461246"/>
                <a:chExt cx="54864" cy="54864"/>
              </a:xfrm>
            </p:grpSpPr>
            <p:cxnSp>
              <p:nvCxnSpPr>
                <p:cNvPr id="725" name="Straight Connector 724">
                  <a:extLst>
                    <a:ext uri="{FF2B5EF4-FFF2-40B4-BE49-F238E27FC236}">
                      <a16:creationId xmlns:a16="http://schemas.microsoft.com/office/drawing/2014/main" id="{505349BD-4C1B-41F0-8302-772ABA203A9D}"/>
                    </a:ext>
                  </a:extLst>
                </p:cNvPr>
                <p:cNvCxnSpPr/>
                <p:nvPr/>
              </p:nvCxnSpPr>
              <p:spPr>
                <a:xfrm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6" name="Straight Connector 725">
                  <a:extLst>
                    <a:ext uri="{FF2B5EF4-FFF2-40B4-BE49-F238E27FC236}">
                      <a16:creationId xmlns:a16="http://schemas.microsoft.com/office/drawing/2014/main" id="{D1E9EC74-A4E2-41B2-87AE-9A682E76AF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3" name="Group 652">
                <a:extLst>
                  <a:ext uri="{FF2B5EF4-FFF2-40B4-BE49-F238E27FC236}">
                    <a16:creationId xmlns:a16="http://schemas.microsoft.com/office/drawing/2014/main" id="{64B55637-61F1-4205-9F7E-C4C329BC9309}"/>
                  </a:ext>
                </a:extLst>
              </p:cNvPr>
              <p:cNvGrpSpPr/>
              <p:nvPr/>
            </p:nvGrpSpPr>
            <p:grpSpPr>
              <a:xfrm>
                <a:off x="5721248" y="4870957"/>
                <a:ext cx="54864" cy="54864"/>
                <a:chOff x="5019213" y="4461246"/>
                <a:chExt cx="54864" cy="54864"/>
              </a:xfrm>
            </p:grpSpPr>
            <p:cxnSp>
              <p:nvCxnSpPr>
                <p:cNvPr id="723" name="Straight Connector 722">
                  <a:extLst>
                    <a:ext uri="{FF2B5EF4-FFF2-40B4-BE49-F238E27FC236}">
                      <a16:creationId xmlns:a16="http://schemas.microsoft.com/office/drawing/2014/main" id="{0E57CB3F-F493-41B9-9E04-F1DA10C90036}"/>
                    </a:ext>
                  </a:extLst>
                </p:cNvPr>
                <p:cNvCxnSpPr/>
                <p:nvPr/>
              </p:nvCxnSpPr>
              <p:spPr>
                <a:xfrm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4" name="Straight Connector 723">
                  <a:extLst>
                    <a:ext uri="{FF2B5EF4-FFF2-40B4-BE49-F238E27FC236}">
                      <a16:creationId xmlns:a16="http://schemas.microsoft.com/office/drawing/2014/main" id="{D4975560-CD8C-41F3-9CEF-9030F962A1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4" name="Group 653">
                <a:extLst>
                  <a:ext uri="{FF2B5EF4-FFF2-40B4-BE49-F238E27FC236}">
                    <a16:creationId xmlns:a16="http://schemas.microsoft.com/office/drawing/2014/main" id="{FDD36970-B93F-47A6-A698-EE1E91E32BC2}"/>
                  </a:ext>
                </a:extLst>
              </p:cNvPr>
              <p:cNvGrpSpPr/>
              <p:nvPr/>
            </p:nvGrpSpPr>
            <p:grpSpPr>
              <a:xfrm>
                <a:off x="5759128" y="4894767"/>
                <a:ext cx="54864" cy="54864"/>
                <a:chOff x="5019213" y="4461246"/>
                <a:chExt cx="54864" cy="54864"/>
              </a:xfrm>
            </p:grpSpPr>
            <p:cxnSp>
              <p:nvCxnSpPr>
                <p:cNvPr id="721" name="Straight Connector 720">
                  <a:extLst>
                    <a:ext uri="{FF2B5EF4-FFF2-40B4-BE49-F238E27FC236}">
                      <a16:creationId xmlns:a16="http://schemas.microsoft.com/office/drawing/2014/main" id="{6F06FE49-09B6-44E9-8E9B-A8975D6BDCEE}"/>
                    </a:ext>
                  </a:extLst>
                </p:cNvPr>
                <p:cNvCxnSpPr/>
                <p:nvPr/>
              </p:nvCxnSpPr>
              <p:spPr>
                <a:xfrm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2" name="Straight Connector 721">
                  <a:extLst>
                    <a:ext uri="{FF2B5EF4-FFF2-40B4-BE49-F238E27FC236}">
                      <a16:creationId xmlns:a16="http://schemas.microsoft.com/office/drawing/2014/main" id="{E09C2AAA-A823-42E7-B690-ACF640CF85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5" name="Group 654">
                <a:extLst>
                  <a:ext uri="{FF2B5EF4-FFF2-40B4-BE49-F238E27FC236}">
                    <a16:creationId xmlns:a16="http://schemas.microsoft.com/office/drawing/2014/main" id="{B6C14369-05A4-4F12-8F4A-DAE30E9EC3E8}"/>
                  </a:ext>
                </a:extLst>
              </p:cNvPr>
              <p:cNvGrpSpPr/>
              <p:nvPr/>
            </p:nvGrpSpPr>
            <p:grpSpPr>
              <a:xfrm>
                <a:off x="5770284" y="4894767"/>
                <a:ext cx="54864" cy="54864"/>
                <a:chOff x="5019213" y="4461246"/>
                <a:chExt cx="54864" cy="54864"/>
              </a:xfrm>
            </p:grpSpPr>
            <p:cxnSp>
              <p:nvCxnSpPr>
                <p:cNvPr id="719" name="Straight Connector 718">
                  <a:extLst>
                    <a:ext uri="{FF2B5EF4-FFF2-40B4-BE49-F238E27FC236}">
                      <a16:creationId xmlns:a16="http://schemas.microsoft.com/office/drawing/2014/main" id="{36FD1821-6468-47E7-9201-A0AA4B9A2759}"/>
                    </a:ext>
                  </a:extLst>
                </p:cNvPr>
                <p:cNvCxnSpPr/>
                <p:nvPr/>
              </p:nvCxnSpPr>
              <p:spPr>
                <a:xfrm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0" name="Straight Connector 719">
                  <a:extLst>
                    <a:ext uri="{FF2B5EF4-FFF2-40B4-BE49-F238E27FC236}">
                      <a16:creationId xmlns:a16="http://schemas.microsoft.com/office/drawing/2014/main" id="{BB02F7DE-2DAC-4DF5-B6D2-209FA44EB6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6" name="Group 655">
                <a:extLst>
                  <a:ext uri="{FF2B5EF4-FFF2-40B4-BE49-F238E27FC236}">
                    <a16:creationId xmlns:a16="http://schemas.microsoft.com/office/drawing/2014/main" id="{A596DDCF-6A4F-449F-9480-37B3C9F5A010}"/>
                  </a:ext>
                </a:extLst>
              </p:cNvPr>
              <p:cNvGrpSpPr/>
              <p:nvPr/>
            </p:nvGrpSpPr>
            <p:grpSpPr>
              <a:xfrm>
                <a:off x="5814141" y="4918648"/>
                <a:ext cx="54864" cy="54864"/>
                <a:chOff x="5019213" y="4461246"/>
                <a:chExt cx="54864" cy="54864"/>
              </a:xfrm>
            </p:grpSpPr>
            <p:cxnSp>
              <p:nvCxnSpPr>
                <p:cNvPr id="717" name="Straight Connector 716">
                  <a:extLst>
                    <a:ext uri="{FF2B5EF4-FFF2-40B4-BE49-F238E27FC236}">
                      <a16:creationId xmlns:a16="http://schemas.microsoft.com/office/drawing/2014/main" id="{E06D3246-98B7-40D3-8284-EF34A8BCBEC4}"/>
                    </a:ext>
                  </a:extLst>
                </p:cNvPr>
                <p:cNvCxnSpPr/>
                <p:nvPr/>
              </p:nvCxnSpPr>
              <p:spPr>
                <a:xfrm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8" name="Straight Connector 717">
                  <a:extLst>
                    <a:ext uri="{FF2B5EF4-FFF2-40B4-BE49-F238E27FC236}">
                      <a16:creationId xmlns:a16="http://schemas.microsoft.com/office/drawing/2014/main" id="{448E1BED-CBE9-4098-A8EE-12E45896D0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7" name="Group 656">
                <a:extLst>
                  <a:ext uri="{FF2B5EF4-FFF2-40B4-BE49-F238E27FC236}">
                    <a16:creationId xmlns:a16="http://schemas.microsoft.com/office/drawing/2014/main" id="{22EA631A-CBC2-45C1-9D4B-5D28D7663C5A}"/>
                  </a:ext>
                </a:extLst>
              </p:cNvPr>
              <p:cNvGrpSpPr/>
              <p:nvPr/>
            </p:nvGrpSpPr>
            <p:grpSpPr>
              <a:xfrm>
                <a:off x="5838729" y="4918648"/>
                <a:ext cx="54864" cy="54864"/>
                <a:chOff x="5019213" y="4461246"/>
                <a:chExt cx="54864" cy="54864"/>
              </a:xfrm>
            </p:grpSpPr>
            <p:cxnSp>
              <p:nvCxnSpPr>
                <p:cNvPr id="715" name="Straight Connector 714">
                  <a:extLst>
                    <a:ext uri="{FF2B5EF4-FFF2-40B4-BE49-F238E27FC236}">
                      <a16:creationId xmlns:a16="http://schemas.microsoft.com/office/drawing/2014/main" id="{B28A4E26-3DD6-425F-ADD0-2BB3422AACA5}"/>
                    </a:ext>
                  </a:extLst>
                </p:cNvPr>
                <p:cNvCxnSpPr/>
                <p:nvPr/>
              </p:nvCxnSpPr>
              <p:spPr>
                <a:xfrm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6" name="Straight Connector 715">
                  <a:extLst>
                    <a:ext uri="{FF2B5EF4-FFF2-40B4-BE49-F238E27FC236}">
                      <a16:creationId xmlns:a16="http://schemas.microsoft.com/office/drawing/2014/main" id="{BA40D1CD-2C6E-4154-8BDB-19D93070FA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8" name="Group 657">
                <a:extLst>
                  <a:ext uri="{FF2B5EF4-FFF2-40B4-BE49-F238E27FC236}">
                    <a16:creationId xmlns:a16="http://schemas.microsoft.com/office/drawing/2014/main" id="{2863A601-29ED-49C7-9F60-5FF82418CA47}"/>
                  </a:ext>
                </a:extLst>
              </p:cNvPr>
              <p:cNvGrpSpPr/>
              <p:nvPr/>
            </p:nvGrpSpPr>
            <p:grpSpPr>
              <a:xfrm>
                <a:off x="5850761" y="4918648"/>
                <a:ext cx="54864" cy="54864"/>
                <a:chOff x="5019213" y="4461246"/>
                <a:chExt cx="54864" cy="54864"/>
              </a:xfrm>
            </p:grpSpPr>
            <p:cxnSp>
              <p:nvCxnSpPr>
                <p:cNvPr id="713" name="Straight Connector 712">
                  <a:extLst>
                    <a:ext uri="{FF2B5EF4-FFF2-40B4-BE49-F238E27FC236}">
                      <a16:creationId xmlns:a16="http://schemas.microsoft.com/office/drawing/2014/main" id="{E8613D45-5918-4F8E-84ED-DA5F11F6782B}"/>
                    </a:ext>
                  </a:extLst>
                </p:cNvPr>
                <p:cNvCxnSpPr/>
                <p:nvPr/>
              </p:nvCxnSpPr>
              <p:spPr>
                <a:xfrm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4" name="Straight Connector 713">
                  <a:extLst>
                    <a:ext uri="{FF2B5EF4-FFF2-40B4-BE49-F238E27FC236}">
                      <a16:creationId xmlns:a16="http://schemas.microsoft.com/office/drawing/2014/main" id="{A3820200-18A0-452B-BB4C-D1372D9E58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9" name="Group 658">
                <a:extLst>
                  <a:ext uri="{FF2B5EF4-FFF2-40B4-BE49-F238E27FC236}">
                    <a16:creationId xmlns:a16="http://schemas.microsoft.com/office/drawing/2014/main" id="{BD8E9046-BFEA-414A-98E0-3E88E2469A14}"/>
                  </a:ext>
                </a:extLst>
              </p:cNvPr>
              <p:cNvGrpSpPr/>
              <p:nvPr/>
            </p:nvGrpSpPr>
            <p:grpSpPr>
              <a:xfrm>
                <a:off x="5882611" y="4918648"/>
                <a:ext cx="54864" cy="54864"/>
                <a:chOff x="5019213" y="4461246"/>
                <a:chExt cx="54864" cy="54864"/>
              </a:xfrm>
            </p:grpSpPr>
            <p:cxnSp>
              <p:nvCxnSpPr>
                <p:cNvPr id="711" name="Straight Connector 710">
                  <a:extLst>
                    <a:ext uri="{FF2B5EF4-FFF2-40B4-BE49-F238E27FC236}">
                      <a16:creationId xmlns:a16="http://schemas.microsoft.com/office/drawing/2014/main" id="{081E8797-CDCA-436E-B802-57948BAAEEC9}"/>
                    </a:ext>
                  </a:extLst>
                </p:cNvPr>
                <p:cNvCxnSpPr/>
                <p:nvPr/>
              </p:nvCxnSpPr>
              <p:spPr>
                <a:xfrm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2" name="Straight Connector 711">
                  <a:extLst>
                    <a:ext uri="{FF2B5EF4-FFF2-40B4-BE49-F238E27FC236}">
                      <a16:creationId xmlns:a16="http://schemas.microsoft.com/office/drawing/2014/main" id="{AAC53B88-D43A-42B0-8B07-3F59F5A364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0" name="Group 659">
                <a:extLst>
                  <a:ext uri="{FF2B5EF4-FFF2-40B4-BE49-F238E27FC236}">
                    <a16:creationId xmlns:a16="http://schemas.microsoft.com/office/drawing/2014/main" id="{3E4022B6-E743-4C34-A4F9-F4900362EDF7}"/>
                  </a:ext>
                </a:extLst>
              </p:cNvPr>
              <p:cNvGrpSpPr/>
              <p:nvPr/>
            </p:nvGrpSpPr>
            <p:grpSpPr>
              <a:xfrm>
                <a:off x="5906278" y="4918648"/>
                <a:ext cx="54864" cy="54864"/>
                <a:chOff x="5019213" y="4461246"/>
                <a:chExt cx="54864" cy="54864"/>
              </a:xfrm>
            </p:grpSpPr>
            <p:cxnSp>
              <p:nvCxnSpPr>
                <p:cNvPr id="709" name="Straight Connector 708">
                  <a:extLst>
                    <a:ext uri="{FF2B5EF4-FFF2-40B4-BE49-F238E27FC236}">
                      <a16:creationId xmlns:a16="http://schemas.microsoft.com/office/drawing/2014/main" id="{2F53698F-EF95-4A0E-A44A-5BE6A06E8F5C}"/>
                    </a:ext>
                  </a:extLst>
                </p:cNvPr>
                <p:cNvCxnSpPr/>
                <p:nvPr/>
              </p:nvCxnSpPr>
              <p:spPr>
                <a:xfrm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0" name="Straight Connector 709">
                  <a:extLst>
                    <a:ext uri="{FF2B5EF4-FFF2-40B4-BE49-F238E27FC236}">
                      <a16:creationId xmlns:a16="http://schemas.microsoft.com/office/drawing/2014/main" id="{916679A7-0278-4B23-8826-9A62DFCE99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1" name="Group 660">
                <a:extLst>
                  <a:ext uri="{FF2B5EF4-FFF2-40B4-BE49-F238E27FC236}">
                    <a16:creationId xmlns:a16="http://schemas.microsoft.com/office/drawing/2014/main" id="{B8C4CEC0-F46D-4D9D-9E24-66A775A259A6}"/>
                  </a:ext>
                </a:extLst>
              </p:cNvPr>
              <p:cNvGrpSpPr/>
              <p:nvPr/>
            </p:nvGrpSpPr>
            <p:grpSpPr>
              <a:xfrm>
                <a:off x="5922075" y="4918648"/>
                <a:ext cx="54864" cy="54864"/>
                <a:chOff x="5019213" y="4461246"/>
                <a:chExt cx="54864" cy="54864"/>
              </a:xfrm>
            </p:grpSpPr>
            <p:cxnSp>
              <p:nvCxnSpPr>
                <p:cNvPr id="707" name="Straight Connector 706">
                  <a:extLst>
                    <a:ext uri="{FF2B5EF4-FFF2-40B4-BE49-F238E27FC236}">
                      <a16:creationId xmlns:a16="http://schemas.microsoft.com/office/drawing/2014/main" id="{4F67A461-7631-4B0F-A93F-F5A61783121C}"/>
                    </a:ext>
                  </a:extLst>
                </p:cNvPr>
                <p:cNvCxnSpPr/>
                <p:nvPr/>
              </p:nvCxnSpPr>
              <p:spPr>
                <a:xfrm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8" name="Straight Connector 707">
                  <a:extLst>
                    <a:ext uri="{FF2B5EF4-FFF2-40B4-BE49-F238E27FC236}">
                      <a16:creationId xmlns:a16="http://schemas.microsoft.com/office/drawing/2014/main" id="{AF26729C-B696-4394-99C6-BC88727A1C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2" name="Group 661">
                <a:extLst>
                  <a:ext uri="{FF2B5EF4-FFF2-40B4-BE49-F238E27FC236}">
                    <a16:creationId xmlns:a16="http://schemas.microsoft.com/office/drawing/2014/main" id="{442FE433-EF50-4164-A004-8D03CD5BF451}"/>
                  </a:ext>
                </a:extLst>
              </p:cNvPr>
              <p:cNvGrpSpPr/>
              <p:nvPr/>
            </p:nvGrpSpPr>
            <p:grpSpPr>
              <a:xfrm>
                <a:off x="5981607" y="4918648"/>
                <a:ext cx="54864" cy="54864"/>
                <a:chOff x="5019213" y="4461246"/>
                <a:chExt cx="54864" cy="54864"/>
              </a:xfrm>
            </p:grpSpPr>
            <p:cxnSp>
              <p:nvCxnSpPr>
                <p:cNvPr id="705" name="Straight Connector 704">
                  <a:extLst>
                    <a:ext uri="{FF2B5EF4-FFF2-40B4-BE49-F238E27FC236}">
                      <a16:creationId xmlns:a16="http://schemas.microsoft.com/office/drawing/2014/main" id="{359492B5-964D-4FB0-B522-D043CB9CB5E8}"/>
                    </a:ext>
                  </a:extLst>
                </p:cNvPr>
                <p:cNvCxnSpPr/>
                <p:nvPr/>
              </p:nvCxnSpPr>
              <p:spPr>
                <a:xfrm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6" name="Straight Connector 705">
                  <a:extLst>
                    <a:ext uri="{FF2B5EF4-FFF2-40B4-BE49-F238E27FC236}">
                      <a16:creationId xmlns:a16="http://schemas.microsoft.com/office/drawing/2014/main" id="{8A6AB71E-DE76-41B6-AB27-9E0AF1A3D5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3" name="Group 662">
                <a:extLst>
                  <a:ext uri="{FF2B5EF4-FFF2-40B4-BE49-F238E27FC236}">
                    <a16:creationId xmlns:a16="http://schemas.microsoft.com/office/drawing/2014/main" id="{BD161F0D-7C06-497C-BB88-766077598A0F}"/>
                  </a:ext>
                </a:extLst>
              </p:cNvPr>
              <p:cNvGrpSpPr/>
              <p:nvPr/>
            </p:nvGrpSpPr>
            <p:grpSpPr>
              <a:xfrm>
                <a:off x="5994441" y="4918648"/>
                <a:ext cx="54864" cy="54864"/>
                <a:chOff x="5019213" y="4461246"/>
                <a:chExt cx="54864" cy="54864"/>
              </a:xfrm>
            </p:grpSpPr>
            <p:cxnSp>
              <p:nvCxnSpPr>
                <p:cNvPr id="703" name="Straight Connector 702">
                  <a:extLst>
                    <a:ext uri="{FF2B5EF4-FFF2-40B4-BE49-F238E27FC236}">
                      <a16:creationId xmlns:a16="http://schemas.microsoft.com/office/drawing/2014/main" id="{757CB7A7-42D9-466A-8F56-7A42B7DACB71}"/>
                    </a:ext>
                  </a:extLst>
                </p:cNvPr>
                <p:cNvCxnSpPr/>
                <p:nvPr/>
              </p:nvCxnSpPr>
              <p:spPr>
                <a:xfrm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4" name="Straight Connector 703">
                  <a:extLst>
                    <a:ext uri="{FF2B5EF4-FFF2-40B4-BE49-F238E27FC236}">
                      <a16:creationId xmlns:a16="http://schemas.microsoft.com/office/drawing/2014/main" id="{EFA967CE-663B-4E43-987D-A575CC4DEE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4" name="Group 663">
                <a:extLst>
                  <a:ext uri="{FF2B5EF4-FFF2-40B4-BE49-F238E27FC236}">
                    <a16:creationId xmlns:a16="http://schemas.microsoft.com/office/drawing/2014/main" id="{5BDF9351-13F4-4A45-9426-BD7DE12E5ECB}"/>
                  </a:ext>
                </a:extLst>
              </p:cNvPr>
              <p:cNvGrpSpPr/>
              <p:nvPr/>
            </p:nvGrpSpPr>
            <p:grpSpPr>
              <a:xfrm>
                <a:off x="6005223" y="4918648"/>
                <a:ext cx="54864" cy="54864"/>
                <a:chOff x="5019213" y="4461246"/>
                <a:chExt cx="54864" cy="54864"/>
              </a:xfrm>
            </p:grpSpPr>
            <p:cxnSp>
              <p:nvCxnSpPr>
                <p:cNvPr id="701" name="Straight Connector 700">
                  <a:extLst>
                    <a:ext uri="{FF2B5EF4-FFF2-40B4-BE49-F238E27FC236}">
                      <a16:creationId xmlns:a16="http://schemas.microsoft.com/office/drawing/2014/main" id="{9206BB0C-1EFB-450C-9990-69A126E7C37D}"/>
                    </a:ext>
                  </a:extLst>
                </p:cNvPr>
                <p:cNvCxnSpPr/>
                <p:nvPr/>
              </p:nvCxnSpPr>
              <p:spPr>
                <a:xfrm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2" name="Straight Connector 701">
                  <a:extLst>
                    <a:ext uri="{FF2B5EF4-FFF2-40B4-BE49-F238E27FC236}">
                      <a16:creationId xmlns:a16="http://schemas.microsoft.com/office/drawing/2014/main" id="{0B479706-405A-4422-909F-55E247490E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5" name="Group 664">
                <a:extLst>
                  <a:ext uri="{FF2B5EF4-FFF2-40B4-BE49-F238E27FC236}">
                    <a16:creationId xmlns:a16="http://schemas.microsoft.com/office/drawing/2014/main" id="{71FCD1A3-94F1-420D-8F35-D308D4D70F3B}"/>
                  </a:ext>
                </a:extLst>
              </p:cNvPr>
              <p:cNvGrpSpPr/>
              <p:nvPr/>
            </p:nvGrpSpPr>
            <p:grpSpPr>
              <a:xfrm>
                <a:off x="6051136" y="4962117"/>
                <a:ext cx="54864" cy="54864"/>
                <a:chOff x="5019213" y="4461246"/>
                <a:chExt cx="54864" cy="54864"/>
              </a:xfrm>
            </p:grpSpPr>
            <p:cxnSp>
              <p:nvCxnSpPr>
                <p:cNvPr id="699" name="Straight Connector 698">
                  <a:extLst>
                    <a:ext uri="{FF2B5EF4-FFF2-40B4-BE49-F238E27FC236}">
                      <a16:creationId xmlns:a16="http://schemas.microsoft.com/office/drawing/2014/main" id="{2355653E-1F12-4D81-9CF5-DC6B0697BC52}"/>
                    </a:ext>
                  </a:extLst>
                </p:cNvPr>
                <p:cNvCxnSpPr/>
                <p:nvPr/>
              </p:nvCxnSpPr>
              <p:spPr>
                <a:xfrm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0" name="Straight Connector 699">
                  <a:extLst>
                    <a:ext uri="{FF2B5EF4-FFF2-40B4-BE49-F238E27FC236}">
                      <a16:creationId xmlns:a16="http://schemas.microsoft.com/office/drawing/2014/main" id="{AC67F2E6-2A8C-4CA9-B940-7F2707694D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6" name="Group 665">
                <a:extLst>
                  <a:ext uri="{FF2B5EF4-FFF2-40B4-BE49-F238E27FC236}">
                    <a16:creationId xmlns:a16="http://schemas.microsoft.com/office/drawing/2014/main" id="{129FB014-9F0E-4FBC-B6A1-644AA08E3D5A}"/>
                  </a:ext>
                </a:extLst>
              </p:cNvPr>
              <p:cNvGrpSpPr/>
              <p:nvPr/>
            </p:nvGrpSpPr>
            <p:grpSpPr>
              <a:xfrm>
                <a:off x="6092703" y="4962117"/>
                <a:ext cx="54864" cy="54864"/>
                <a:chOff x="5019213" y="4461246"/>
                <a:chExt cx="54864" cy="54864"/>
              </a:xfrm>
            </p:grpSpPr>
            <p:cxnSp>
              <p:nvCxnSpPr>
                <p:cNvPr id="697" name="Straight Connector 696">
                  <a:extLst>
                    <a:ext uri="{FF2B5EF4-FFF2-40B4-BE49-F238E27FC236}">
                      <a16:creationId xmlns:a16="http://schemas.microsoft.com/office/drawing/2014/main" id="{61B3EA49-FD7D-4BDD-8CB0-59AB25C238FF}"/>
                    </a:ext>
                  </a:extLst>
                </p:cNvPr>
                <p:cNvCxnSpPr/>
                <p:nvPr/>
              </p:nvCxnSpPr>
              <p:spPr>
                <a:xfrm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8" name="Straight Connector 697">
                  <a:extLst>
                    <a:ext uri="{FF2B5EF4-FFF2-40B4-BE49-F238E27FC236}">
                      <a16:creationId xmlns:a16="http://schemas.microsoft.com/office/drawing/2014/main" id="{16C001E8-7224-4452-BD35-CEF005FBDF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7" name="Group 666">
                <a:extLst>
                  <a:ext uri="{FF2B5EF4-FFF2-40B4-BE49-F238E27FC236}">
                    <a16:creationId xmlns:a16="http://schemas.microsoft.com/office/drawing/2014/main" id="{DF279272-E780-47A6-B254-2F07B52AFEEB}"/>
                  </a:ext>
                </a:extLst>
              </p:cNvPr>
              <p:cNvGrpSpPr/>
              <p:nvPr/>
            </p:nvGrpSpPr>
            <p:grpSpPr>
              <a:xfrm>
                <a:off x="6109234" y="5013370"/>
                <a:ext cx="54864" cy="54864"/>
                <a:chOff x="5019213" y="4461246"/>
                <a:chExt cx="54864" cy="54864"/>
              </a:xfrm>
            </p:grpSpPr>
            <p:cxnSp>
              <p:nvCxnSpPr>
                <p:cNvPr id="695" name="Straight Connector 694">
                  <a:extLst>
                    <a:ext uri="{FF2B5EF4-FFF2-40B4-BE49-F238E27FC236}">
                      <a16:creationId xmlns:a16="http://schemas.microsoft.com/office/drawing/2014/main" id="{C529EC56-E2D3-4E25-AF09-2E1399C9DF3F}"/>
                    </a:ext>
                  </a:extLst>
                </p:cNvPr>
                <p:cNvCxnSpPr/>
                <p:nvPr/>
              </p:nvCxnSpPr>
              <p:spPr>
                <a:xfrm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6" name="Straight Connector 695">
                  <a:extLst>
                    <a:ext uri="{FF2B5EF4-FFF2-40B4-BE49-F238E27FC236}">
                      <a16:creationId xmlns:a16="http://schemas.microsoft.com/office/drawing/2014/main" id="{8A725239-B550-425F-BF55-0CF574ECA6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8" name="Group 667">
                <a:extLst>
                  <a:ext uri="{FF2B5EF4-FFF2-40B4-BE49-F238E27FC236}">
                    <a16:creationId xmlns:a16="http://schemas.microsoft.com/office/drawing/2014/main" id="{55554C46-07AB-4A74-972E-1B4A8BADE0DE}"/>
                  </a:ext>
                </a:extLst>
              </p:cNvPr>
              <p:cNvGrpSpPr/>
              <p:nvPr/>
            </p:nvGrpSpPr>
            <p:grpSpPr>
              <a:xfrm>
                <a:off x="6136627" y="5013370"/>
                <a:ext cx="54864" cy="54864"/>
                <a:chOff x="5019213" y="4461246"/>
                <a:chExt cx="54864" cy="54864"/>
              </a:xfrm>
            </p:grpSpPr>
            <p:cxnSp>
              <p:nvCxnSpPr>
                <p:cNvPr id="693" name="Straight Connector 692">
                  <a:extLst>
                    <a:ext uri="{FF2B5EF4-FFF2-40B4-BE49-F238E27FC236}">
                      <a16:creationId xmlns:a16="http://schemas.microsoft.com/office/drawing/2014/main" id="{C07DB588-5AB2-468E-B148-3D393FDF1777}"/>
                    </a:ext>
                  </a:extLst>
                </p:cNvPr>
                <p:cNvCxnSpPr/>
                <p:nvPr/>
              </p:nvCxnSpPr>
              <p:spPr>
                <a:xfrm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4" name="Straight Connector 693">
                  <a:extLst>
                    <a:ext uri="{FF2B5EF4-FFF2-40B4-BE49-F238E27FC236}">
                      <a16:creationId xmlns:a16="http://schemas.microsoft.com/office/drawing/2014/main" id="{8F438ABD-0A88-4717-8B6B-64D378A6A2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9" name="Group 668">
                <a:extLst>
                  <a:ext uri="{FF2B5EF4-FFF2-40B4-BE49-F238E27FC236}">
                    <a16:creationId xmlns:a16="http://schemas.microsoft.com/office/drawing/2014/main" id="{24AE2283-364C-4736-B69E-96D242F27C02}"/>
                  </a:ext>
                </a:extLst>
              </p:cNvPr>
              <p:cNvGrpSpPr/>
              <p:nvPr/>
            </p:nvGrpSpPr>
            <p:grpSpPr>
              <a:xfrm>
                <a:off x="6163458" y="5013370"/>
                <a:ext cx="54864" cy="54864"/>
                <a:chOff x="5019213" y="4461246"/>
                <a:chExt cx="54864" cy="54864"/>
              </a:xfrm>
            </p:grpSpPr>
            <p:cxnSp>
              <p:nvCxnSpPr>
                <p:cNvPr id="691" name="Straight Connector 690">
                  <a:extLst>
                    <a:ext uri="{FF2B5EF4-FFF2-40B4-BE49-F238E27FC236}">
                      <a16:creationId xmlns:a16="http://schemas.microsoft.com/office/drawing/2014/main" id="{B448E413-FD35-4F7C-8C0B-8CFEEAE92329}"/>
                    </a:ext>
                  </a:extLst>
                </p:cNvPr>
                <p:cNvCxnSpPr/>
                <p:nvPr/>
              </p:nvCxnSpPr>
              <p:spPr>
                <a:xfrm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2" name="Straight Connector 691">
                  <a:extLst>
                    <a:ext uri="{FF2B5EF4-FFF2-40B4-BE49-F238E27FC236}">
                      <a16:creationId xmlns:a16="http://schemas.microsoft.com/office/drawing/2014/main" id="{B4C6814F-C655-4444-AEB0-805E24F319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0" name="Group 669">
                <a:extLst>
                  <a:ext uri="{FF2B5EF4-FFF2-40B4-BE49-F238E27FC236}">
                    <a16:creationId xmlns:a16="http://schemas.microsoft.com/office/drawing/2014/main" id="{5019F174-5509-4DED-AE43-B8B8AE1E4A52}"/>
                  </a:ext>
                </a:extLst>
              </p:cNvPr>
              <p:cNvGrpSpPr/>
              <p:nvPr/>
            </p:nvGrpSpPr>
            <p:grpSpPr>
              <a:xfrm>
                <a:off x="6250288" y="5013370"/>
                <a:ext cx="54864" cy="54864"/>
                <a:chOff x="5019213" y="4461246"/>
                <a:chExt cx="54864" cy="54864"/>
              </a:xfrm>
            </p:grpSpPr>
            <p:cxnSp>
              <p:nvCxnSpPr>
                <p:cNvPr id="689" name="Straight Connector 688">
                  <a:extLst>
                    <a:ext uri="{FF2B5EF4-FFF2-40B4-BE49-F238E27FC236}">
                      <a16:creationId xmlns:a16="http://schemas.microsoft.com/office/drawing/2014/main" id="{97BE3C91-0173-49FE-A2EC-F3F784EFC8AC}"/>
                    </a:ext>
                  </a:extLst>
                </p:cNvPr>
                <p:cNvCxnSpPr/>
                <p:nvPr/>
              </p:nvCxnSpPr>
              <p:spPr>
                <a:xfrm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0" name="Straight Connector 689">
                  <a:extLst>
                    <a:ext uri="{FF2B5EF4-FFF2-40B4-BE49-F238E27FC236}">
                      <a16:creationId xmlns:a16="http://schemas.microsoft.com/office/drawing/2014/main" id="{D4769787-15E8-444B-9B92-4C80FA9F1C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1" name="Group 670">
                <a:extLst>
                  <a:ext uri="{FF2B5EF4-FFF2-40B4-BE49-F238E27FC236}">
                    <a16:creationId xmlns:a16="http://schemas.microsoft.com/office/drawing/2014/main" id="{A01A8E6B-7474-4885-8304-34BE85ADA992}"/>
                  </a:ext>
                </a:extLst>
              </p:cNvPr>
              <p:cNvGrpSpPr/>
              <p:nvPr/>
            </p:nvGrpSpPr>
            <p:grpSpPr>
              <a:xfrm>
                <a:off x="6300131" y="5013370"/>
                <a:ext cx="54864" cy="54864"/>
                <a:chOff x="5019213" y="4461246"/>
                <a:chExt cx="54864" cy="54864"/>
              </a:xfrm>
            </p:grpSpPr>
            <p:cxnSp>
              <p:nvCxnSpPr>
                <p:cNvPr id="687" name="Straight Connector 686">
                  <a:extLst>
                    <a:ext uri="{FF2B5EF4-FFF2-40B4-BE49-F238E27FC236}">
                      <a16:creationId xmlns:a16="http://schemas.microsoft.com/office/drawing/2014/main" id="{F806F8A3-CF7F-4C4E-B509-88E206CF3DB9}"/>
                    </a:ext>
                  </a:extLst>
                </p:cNvPr>
                <p:cNvCxnSpPr/>
                <p:nvPr/>
              </p:nvCxnSpPr>
              <p:spPr>
                <a:xfrm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8" name="Straight Connector 687">
                  <a:extLst>
                    <a:ext uri="{FF2B5EF4-FFF2-40B4-BE49-F238E27FC236}">
                      <a16:creationId xmlns:a16="http://schemas.microsoft.com/office/drawing/2014/main" id="{6CE83E5B-D10A-4759-8A3F-F4F58362C1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2" name="Group 671">
                <a:extLst>
                  <a:ext uri="{FF2B5EF4-FFF2-40B4-BE49-F238E27FC236}">
                    <a16:creationId xmlns:a16="http://schemas.microsoft.com/office/drawing/2014/main" id="{EA20D91A-159F-49AE-9338-2B18601D5B15}"/>
                  </a:ext>
                </a:extLst>
              </p:cNvPr>
              <p:cNvGrpSpPr/>
              <p:nvPr/>
            </p:nvGrpSpPr>
            <p:grpSpPr>
              <a:xfrm>
                <a:off x="6405909" y="5013370"/>
                <a:ext cx="54864" cy="54864"/>
                <a:chOff x="5019213" y="4461246"/>
                <a:chExt cx="54864" cy="54864"/>
              </a:xfrm>
            </p:grpSpPr>
            <p:cxnSp>
              <p:nvCxnSpPr>
                <p:cNvPr id="685" name="Straight Connector 684">
                  <a:extLst>
                    <a:ext uri="{FF2B5EF4-FFF2-40B4-BE49-F238E27FC236}">
                      <a16:creationId xmlns:a16="http://schemas.microsoft.com/office/drawing/2014/main" id="{AFA7CFA0-D1BB-4C16-81AD-CC4F434E6A02}"/>
                    </a:ext>
                  </a:extLst>
                </p:cNvPr>
                <p:cNvCxnSpPr/>
                <p:nvPr/>
              </p:nvCxnSpPr>
              <p:spPr>
                <a:xfrm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" name="Straight Connector 685">
                  <a:extLst>
                    <a:ext uri="{FF2B5EF4-FFF2-40B4-BE49-F238E27FC236}">
                      <a16:creationId xmlns:a16="http://schemas.microsoft.com/office/drawing/2014/main" id="{C78D6F93-AEE0-484F-8214-700405E62B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3" name="Group 672">
                <a:extLst>
                  <a:ext uri="{FF2B5EF4-FFF2-40B4-BE49-F238E27FC236}">
                    <a16:creationId xmlns:a16="http://schemas.microsoft.com/office/drawing/2014/main" id="{CB883B14-4FB0-4582-9D16-1976F2BD5268}"/>
                  </a:ext>
                </a:extLst>
              </p:cNvPr>
              <p:cNvGrpSpPr/>
              <p:nvPr/>
            </p:nvGrpSpPr>
            <p:grpSpPr>
              <a:xfrm>
                <a:off x="6538219" y="5013370"/>
                <a:ext cx="54864" cy="54864"/>
                <a:chOff x="5019213" y="4461246"/>
                <a:chExt cx="54864" cy="54864"/>
              </a:xfrm>
            </p:grpSpPr>
            <p:cxnSp>
              <p:nvCxnSpPr>
                <p:cNvPr id="683" name="Straight Connector 682">
                  <a:extLst>
                    <a:ext uri="{FF2B5EF4-FFF2-40B4-BE49-F238E27FC236}">
                      <a16:creationId xmlns:a16="http://schemas.microsoft.com/office/drawing/2014/main" id="{9A25D0D2-98D3-4857-8BA7-6500265C2025}"/>
                    </a:ext>
                  </a:extLst>
                </p:cNvPr>
                <p:cNvCxnSpPr/>
                <p:nvPr/>
              </p:nvCxnSpPr>
              <p:spPr>
                <a:xfrm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4" name="Straight Connector 683">
                  <a:extLst>
                    <a:ext uri="{FF2B5EF4-FFF2-40B4-BE49-F238E27FC236}">
                      <a16:creationId xmlns:a16="http://schemas.microsoft.com/office/drawing/2014/main" id="{41F14DC3-3181-476B-B526-F4ECFBB3C0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4" name="Group 673">
                <a:extLst>
                  <a:ext uri="{FF2B5EF4-FFF2-40B4-BE49-F238E27FC236}">
                    <a16:creationId xmlns:a16="http://schemas.microsoft.com/office/drawing/2014/main" id="{5D97270B-272A-4CF8-9EC6-CD6663D87017}"/>
                  </a:ext>
                </a:extLst>
              </p:cNvPr>
              <p:cNvGrpSpPr/>
              <p:nvPr/>
            </p:nvGrpSpPr>
            <p:grpSpPr>
              <a:xfrm>
                <a:off x="6616573" y="5013370"/>
                <a:ext cx="54864" cy="54864"/>
                <a:chOff x="5019213" y="4461246"/>
                <a:chExt cx="54864" cy="54864"/>
              </a:xfrm>
            </p:grpSpPr>
            <p:cxnSp>
              <p:nvCxnSpPr>
                <p:cNvPr id="681" name="Straight Connector 680">
                  <a:extLst>
                    <a:ext uri="{FF2B5EF4-FFF2-40B4-BE49-F238E27FC236}">
                      <a16:creationId xmlns:a16="http://schemas.microsoft.com/office/drawing/2014/main" id="{7334E6CF-4356-4552-8B9B-957449CD7C51}"/>
                    </a:ext>
                  </a:extLst>
                </p:cNvPr>
                <p:cNvCxnSpPr/>
                <p:nvPr/>
              </p:nvCxnSpPr>
              <p:spPr>
                <a:xfrm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2" name="Straight Connector 681">
                  <a:extLst>
                    <a:ext uri="{FF2B5EF4-FFF2-40B4-BE49-F238E27FC236}">
                      <a16:creationId xmlns:a16="http://schemas.microsoft.com/office/drawing/2014/main" id="{278F0E38-666D-4534-8A22-47CC797EA2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5" name="Group 674">
                <a:extLst>
                  <a:ext uri="{FF2B5EF4-FFF2-40B4-BE49-F238E27FC236}">
                    <a16:creationId xmlns:a16="http://schemas.microsoft.com/office/drawing/2014/main" id="{212A69A8-4314-419E-892F-2EE1C4AEC1C6}"/>
                  </a:ext>
                </a:extLst>
              </p:cNvPr>
              <p:cNvGrpSpPr/>
              <p:nvPr/>
            </p:nvGrpSpPr>
            <p:grpSpPr>
              <a:xfrm>
                <a:off x="6635473" y="5013370"/>
                <a:ext cx="54864" cy="54864"/>
                <a:chOff x="5019213" y="4461246"/>
                <a:chExt cx="54864" cy="54864"/>
              </a:xfrm>
            </p:grpSpPr>
            <p:cxnSp>
              <p:nvCxnSpPr>
                <p:cNvPr id="679" name="Straight Connector 678">
                  <a:extLst>
                    <a:ext uri="{FF2B5EF4-FFF2-40B4-BE49-F238E27FC236}">
                      <a16:creationId xmlns:a16="http://schemas.microsoft.com/office/drawing/2014/main" id="{833A7841-5EB8-4EBB-8B36-04EA002B9846}"/>
                    </a:ext>
                  </a:extLst>
                </p:cNvPr>
                <p:cNvCxnSpPr/>
                <p:nvPr/>
              </p:nvCxnSpPr>
              <p:spPr>
                <a:xfrm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0" name="Straight Connector 679">
                  <a:extLst>
                    <a:ext uri="{FF2B5EF4-FFF2-40B4-BE49-F238E27FC236}">
                      <a16:creationId xmlns:a16="http://schemas.microsoft.com/office/drawing/2014/main" id="{DEADABCA-40F6-48C2-A9B4-482400C476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6" name="Group 675">
                <a:extLst>
                  <a:ext uri="{FF2B5EF4-FFF2-40B4-BE49-F238E27FC236}">
                    <a16:creationId xmlns:a16="http://schemas.microsoft.com/office/drawing/2014/main" id="{B3CDBBD8-237B-4FB4-B9C8-5A412F92334A}"/>
                  </a:ext>
                </a:extLst>
              </p:cNvPr>
              <p:cNvGrpSpPr/>
              <p:nvPr/>
            </p:nvGrpSpPr>
            <p:grpSpPr>
              <a:xfrm>
                <a:off x="6951287" y="5013370"/>
                <a:ext cx="54864" cy="54864"/>
                <a:chOff x="5019213" y="4461246"/>
                <a:chExt cx="54864" cy="54864"/>
              </a:xfrm>
            </p:grpSpPr>
            <p:cxnSp>
              <p:nvCxnSpPr>
                <p:cNvPr id="677" name="Straight Connector 676">
                  <a:extLst>
                    <a:ext uri="{FF2B5EF4-FFF2-40B4-BE49-F238E27FC236}">
                      <a16:creationId xmlns:a16="http://schemas.microsoft.com/office/drawing/2014/main" id="{C3ED8047-3A41-4B1F-8A7D-D91EDD7C4DCB}"/>
                    </a:ext>
                  </a:extLst>
                </p:cNvPr>
                <p:cNvCxnSpPr/>
                <p:nvPr/>
              </p:nvCxnSpPr>
              <p:spPr>
                <a:xfrm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8" name="Straight Connector 677">
                  <a:extLst>
                    <a:ext uri="{FF2B5EF4-FFF2-40B4-BE49-F238E27FC236}">
                      <a16:creationId xmlns:a16="http://schemas.microsoft.com/office/drawing/2014/main" id="{99BAC464-111E-4B2A-811A-1ACB124AA1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46645" y="4461246"/>
                  <a:ext cx="0" cy="5486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12" name="TextBox 511">
              <a:extLst>
                <a:ext uri="{FF2B5EF4-FFF2-40B4-BE49-F238E27FC236}">
                  <a16:creationId xmlns:a16="http://schemas.microsoft.com/office/drawing/2014/main" id="{CDF7A134-2FBE-4E26-8A0E-0895D9876046}"/>
                </a:ext>
              </a:extLst>
            </p:cNvPr>
            <p:cNvSpPr txBox="1"/>
            <p:nvPr/>
          </p:nvSpPr>
          <p:spPr>
            <a:xfrm>
              <a:off x="4105451" y="4898126"/>
              <a:ext cx="1019862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200"/>
                </a:spcBef>
                <a:buSzPct val="100000"/>
              </a:pPr>
              <a:r>
                <a:rPr lang="en-GB" sz="1000">
                  <a:latin typeface="Calibri" panose="020F0502020204030204" pitchFamily="34" charset="0"/>
                  <a:cs typeface="Calibri" panose="020F0502020204030204" pitchFamily="34" charset="0"/>
                </a:rPr>
                <a:t>p &lt; 0.0001</a:t>
              </a:r>
            </a:p>
          </p:txBody>
        </p:sp>
        <p:sp>
          <p:nvSpPr>
            <p:cNvPr id="513" name="TextBox 512">
              <a:extLst>
                <a:ext uri="{FF2B5EF4-FFF2-40B4-BE49-F238E27FC236}">
                  <a16:creationId xmlns:a16="http://schemas.microsoft.com/office/drawing/2014/main" id="{5A76A857-ADD0-46FE-AF30-C664A9BE6557}"/>
                </a:ext>
              </a:extLst>
            </p:cNvPr>
            <p:cNvSpPr txBox="1"/>
            <p:nvPr/>
          </p:nvSpPr>
          <p:spPr>
            <a:xfrm>
              <a:off x="5338524" y="5139334"/>
              <a:ext cx="1539865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200"/>
                </a:spcBef>
                <a:buSzPct val="100000"/>
              </a:pPr>
              <a:r>
                <a:rPr lang="en-GB" sz="1000">
                  <a:latin typeface="Calibri" panose="020F0502020204030204" pitchFamily="34" charset="0"/>
                  <a:cs typeface="Calibri" panose="020F0502020204030204" pitchFamily="34" charset="0"/>
                </a:rPr>
                <a:t>LDH normal (E/N = 39/106</a:t>
              </a:r>
            </a:p>
          </p:txBody>
        </p:sp>
        <p:sp>
          <p:nvSpPr>
            <p:cNvPr id="514" name="TextBox 513">
              <a:extLst>
                <a:ext uri="{FF2B5EF4-FFF2-40B4-BE49-F238E27FC236}">
                  <a16:creationId xmlns:a16="http://schemas.microsoft.com/office/drawing/2014/main" id="{76B161AD-BA58-4408-8738-804009A01EF0}"/>
                </a:ext>
              </a:extLst>
            </p:cNvPr>
            <p:cNvSpPr txBox="1"/>
            <p:nvPr/>
          </p:nvSpPr>
          <p:spPr>
            <a:xfrm>
              <a:off x="5338524" y="5333303"/>
              <a:ext cx="228036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200"/>
                </a:spcBef>
                <a:buSzPct val="100000"/>
              </a:pPr>
              <a:r>
                <a:rPr lang="en-GB" sz="1000">
                  <a:latin typeface="Calibri" panose="020F0502020204030204" pitchFamily="34" charset="0"/>
                  <a:cs typeface="Calibri" panose="020F0502020204030204" pitchFamily="34" charset="0"/>
                </a:rPr>
                <a:t>LDH abnormally high (E/N = 101/152</a:t>
              </a:r>
            </a:p>
          </p:txBody>
        </p:sp>
        <p:cxnSp>
          <p:nvCxnSpPr>
            <p:cNvPr id="520" name="Straight Connector 519">
              <a:extLst>
                <a:ext uri="{FF2B5EF4-FFF2-40B4-BE49-F238E27FC236}">
                  <a16:creationId xmlns:a16="http://schemas.microsoft.com/office/drawing/2014/main" id="{F10B50CB-49D3-4A5E-BE84-3ED5244E572A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041666" y="5230793"/>
              <a:ext cx="252540" cy="0"/>
            </a:xfrm>
            <a:prstGeom prst="line">
              <a:avLst/>
            </a:prstGeom>
            <a:ln w="19050" cap="sq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</p:cxnSp>
        <p:cxnSp>
          <p:nvCxnSpPr>
            <p:cNvPr id="600" name="Straight Connector 599">
              <a:extLst>
                <a:ext uri="{FF2B5EF4-FFF2-40B4-BE49-F238E27FC236}">
                  <a16:creationId xmlns:a16="http://schemas.microsoft.com/office/drawing/2014/main" id="{58E832BA-8D1D-4CCD-AEFC-536DF869DAA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041666" y="5413733"/>
              <a:ext cx="252540" cy="0"/>
            </a:xfrm>
            <a:prstGeom prst="line">
              <a:avLst/>
            </a:prstGeom>
            <a:ln w="19050" cap="sq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</p:cxn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8B1136AD-2C77-4A4F-A56F-FF9E40B3E663}"/>
                </a:ext>
              </a:extLst>
            </p:cNvPr>
            <p:cNvSpPr/>
            <p:nvPr/>
          </p:nvSpPr>
          <p:spPr>
            <a:xfrm>
              <a:off x="4054475" y="3663950"/>
              <a:ext cx="2924175" cy="1377950"/>
            </a:xfrm>
            <a:custGeom>
              <a:avLst/>
              <a:gdLst>
                <a:gd name="connsiteX0" fmla="*/ 0 w 2924175"/>
                <a:gd name="connsiteY0" fmla="*/ 0 h 1377950"/>
                <a:gd name="connsiteX1" fmla="*/ 60325 w 2924175"/>
                <a:gd name="connsiteY1" fmla="*/ 0 h 1377950"/>
                <a:gd name="connsiteX2" fmla="*/ 69850 w 2924175"/>
                <a:gd name="connsiteY2" fmla="*/ 9525 h 1377950"/>
                <a:gd name="connsiteX3" fmla="*/ 69850 w 2924175"/>
                <a:gd name="connsiteY3" fmla="*/ 15875 h 1377950"/>
                <a:gd name="connsiteX4" fmla="*/ 82550 w 2924175"/>
                <a:gd name="connsiteY4" fmla="*/ 15875 h 1377950"/>
                <a:gd name="connsiteX5" fmla="*/ 117475 w 2924175"/>
                <a:gd name="connsiteY5" fmla="*/ 15875 h 1377950"/>
                <a:gd name="connsiteX6" fmla="*/ 117475 w 2924175"/>
                <a:gd name="connsiteY6" fmla="*/ 44450 h 1377950"/>
                <a:gd name="connsiteX7" fmla="*/ 127000 w 2924175"/>
                <a:gd name="connsiteY7" fmla="*/ 44450 h 1377950"/>
                <a:gd name="connsiteX8" fmla="*/ 127000 w 2924175"/>
                <a:gd name="connsiteY8" fmla="*/ 60325 h 1377950"/>
                <a:gd name="connsiteX9" fmla="*/ 133350 w 2924175"/>
                <a:gd name="connsiteY9" fmla="*/ 60325 h 1377950"/>
                <a:gd name="connsiteX10" fmla="*/ 133350 w 2924175"/>
                <a:gd name="connsiteY10" fmla="*/ 73025 h 1377950"/>
                <a:gd name="connsiteX11" fmla="*/ 142875 w 2924175"/>
                <a:gd name="connsiteY11" fmla="*/ 73025 h 1377950"/>
                <a:gd name="connsiteX12" fmla="*/ 142875 w 2924175"/>
                <a:gd name="connsiteY12" fmla="*/ 92075 h 1377950"/>
                <a:gd name="connsiteX13" fmla="*/ 152400 w 2924175"/>
                <a:gd name="connsiteY13" fmla="*/ 101600 h 1377950"/>
                <a:gd name="connsiteX14" fmla="*/ 152400 w 2924175"/>
                <a:gd name="connsiteY14" fmla="*/ 184150 h 1377950"/>
                <a:gd name="connsiteX15" fmla="*/ 168275 w 2924175"/>
                <a:gd name="connsiteY15" fmla="*/ 184150 h 1377950"/>
                <a:gd name="connsiteX16" fmla="*/ 168275 w 2924175"/>
                <a:gd name="connsiteY16" fmla="*/ 231775 h 1377950"/>
                <a:gd name="connsiteX17" fmla="*/ 174625 w 2924175"/>
                <a:gd name="connsiteY17" fmla="*/ 257175 h 1377950"/>
                <a:gd name="connsiteX18" fmla="*/ 184150 w 2924175"/>
                <a:gd name="connsiteY18" fmla="*/ 285750 h 1377950"/>
                <a:gd name="connsiteX19" fmla="*/ 190500 w 2924175"/>
                <a:gd name="connsiteY19" fmla="*/ 298450 h 1377950"/>
                <a:gd name="connsiteX20" fmla="*/ 209550 w 2924175"/>
                <a:gd name="connsiteY20" fmla="*/ 298450 h 1377950"/>
                <a:gd name="connsiteX21" fmla="*/ 209550 w 2924175"/>
                <a:gd name="connsiteY21" fmla="*/ 330200 h 1377950"/>
                <a:gd name="connsiteX22" fmla="*/ 215900 w 2924175"/>
                <a:gd name="connsiteY22" fmla="*/ 330200 h 1377950"/>
                <a:gd name="connsiteX23" fmla="*/ 215900 w 2924175"/>
                <a:gd name="connsiteY23" fmla="*/ 346075 h 1377950"/>
                <a:gd name="connsiteX24" fmla="*/ 238125 w 2924175"/>
                <a:gd name="connsiteY24" fmla="*/ 346075 h 1377950"/>
                <a:gd name="connsiteX25" fmla="*/ 238125 w 2924175"/>
                <a:gd name="connsiteY25" fmla="*/ 377825 h 1377950"/>
                <a:gd name="connsiteX26" fmla="*/ 276225 w 2924175"/>
                <a:gd name="connsiteY26" fmla="*/ 377825 h 1377950"/>
                <a:gd name="connsiteX27" fmla="*/ 276225 w 2924175"/>
                <a:gd name="connsiteY27" fmla="*/ 393700 h 1377950"/>
                <a:gd name="connsiteX28" fmla="*/ 301625 w 2924175"/>
                <a:gd name="connsiteY28" fmla="*/ 393700 h 1377950"/>
                <a:gd name="connsiteX29" fmla="*/ 311150 w 2924175"/>
                <a:gd name="connsiteY29" fmla="*/ 438150 h 1377950"/>
                <a:gd name="connsiteX30" fmla="*/ 330200 w 2924175"/>
                <a:gd name="connsiteY30" fmla="*/ 438150 h 1377950"/>
                <a:gd name="connsiteX31" fmla="*/ 330200 w 2924175"/>
                <a:gd name="connsiteY31" fmla="*/ 450850 h 1377950"/>
                <a:gd name="connsiteX32" fmla="*/ 374650 w 2924175"/>
                <a:gd name="connsiteY32" fmla="*/ 450850 h 1377950"/>
                <a:gd name="connsiteX33" fmla="*/ 374650 w 2924175"/>
                <a:gd name="connsiteY33" fmla="*/ 479425 h 1377950"/>
                <a:gd name="connsiteX34" fmla="*/ 384175 w 2924175"/>
                <a:gd name="connsiteY34" fmla="*/ 479425 h 1377950"/>
                <a:gd name="connsiteX35" fmla="*/ 384175 w 2924175"/>
                <a:gd name="connsiteY35" fmla="*/ 488950 h 1377950"/>
                <a:gd name="connsiteX36" fmla="*/ 387350 w 2924175"/>
                <a:gd name="connsiteY36" fmla="*/ 492125 h 1377950"/>
                <a:gd name="connsiteX37" fmla="*/ 390525 w 2924175"/>
                <a:gd name="connsiteY37" fmla="*/ 504825 h 1377950"/>
                <a:gd name="connsiteX38" fmla="*/ 400050 w 2924175"/>
                <a:gd name="connsiteY38" fmla="*/ 527050 h 1377950"/>
                <a:gd name="connsiteX39" fmla="*/ 400050 w 2924175"/>
                <a:gd name="connsiteY39" fmla="*/ 527050 h 1377950"/>
                <a:gd name="connsiteX40" fmla="*/ 425450 w 2924175"/>
                <a:gd name="connsiteY40" fmla="*/ 549275 h 1377950"/>
                <a:gd name="connsiteX41" fmla="*/ 425450 w 2924175"/>
                <a:gd name="connsiteY41" fmla="*/ 549275 h 1377950"/>
                <a:gd name="connsiteX42" fmla="*/ 444500 w 2924175"/>
                <a:gd name="connsiteY42" fmla="*/ 593725 h 1377950"/>
                <a:gd name="connsiteX43" fmla="*/ 454025 w 2924175"/>
                <a:gd name="connsiteY43" fmla="*/ 628650 h 1377950"/>
                <a:gd name="connsiteX44" fmla="*/ 463550 w 2924175"/>
                <a:gd name="connsiteY44" fmla="*/ 657225 h 1377950"/>
                <a:gd name="connsiteX45" fmla="*/ 466725 w 2924175"/>
                <a:gd name="connsiteY45" fmla="*/ 708025 h 1377950"/>
                <a:gd name="connsiteX46" fmla="*/ 466725 w 2924175"/>
                <a:gd name="connsiteY46" fmla="*/ 708025 h 1377950"/>
                <a:gd name="connsiteX47" fmla="*/ 466725 w 2924175"/>
                <a:gd name="connsiteY47" fmla="*/ 758825 h 1377950"/>
                <a:gd name="connsiteX48" fmla="*/ 485775 w 2924175"/>
                <a:gd name="connsiteY48" fmla="*/ 790575 h 1377950"/>
                <a:gd name="connsiteX49" fmla="*/ 485775 w 2924175"/>
                <a:gd name="connsiteY49" fmla="*/ 790575 h 1377950"/>
                <a:gd name="connsiteX50" fmla="*/ 514350 w 2924175"/>
                <a:gd name="connsiteY50" fmla="*/ 815975 h 1377950"/>
                <a:gd name="connsiteX51" fmla="*/ 514350 w 2924175"/>
                <a:gd name="connsiteY51" fmla="*/ 857250 h 1377950"/>
                <a:gd name="connsiteX52" fmla="*/ 561975 w 2924175"/>
                <a:gd name="connsiteY52" fmla="*/ 857250 h 1377950"/>
                <a:gd name="connsiteX53" fmla="*/ 561975 w 2924175"/>
                <a:gd name="connsiteY53" fmla="*/ 866775 h 1377950"/>
                <a:gd name="connsiteX54" fmla="*/ 596900 w 2924175"/>
                <a:gd name="connsiteY54" fmla="*/ 866775 h 1377950"/>
                <a:gd name="connsiteX55" fmla="*/ 596900 w 2924175"/>
                <a:gd name="connsiteY55" fmla="*/ 895350 h 1377950"/>
                <a:gd name="connsiteX56" fmla="*/ 625475 w 2924175"/>
                <a:gd name="connsiteY56" fmla="*/ 895350 h 1377950"/>
                <a:gd name="connsiteX57" fmla="*/ 625475 w 2924175"/>
                <a:gd name="connsiteY57" fmla="*/ 908050 h 1377950"/>
                <a:gd name="connsiteX58" fmla="*/ 654050 w 2924175"/>
                <a:gd name="connsiteY58" fmla="*/ 908050 h 1377950"/>
                <a:gd name="connsiteX59" fmla="*/ 654050 w 2924175"/>
                <a:gd name="connsiteY59" fmla="*/ 936625 h 1377950"/>
                <a:gd name="connsiteX60" fmla="*/ 673100 w 2924175"/>
                <a:gd name="connsiteY60" fmla="*/ 936625 h 1377950"/>
                <a:gd name="connsiteX61" fmla="*/ 673100 w 2924175"/>
                <a:gd name="connsiteY61" fmla="*/ 965200 h 1377950"/>
                <a:gd name="connsiteX62" fmla="*/ 698500 w 2924175"/>
                <a:gd name="connsiteY62" fmla="*/ 965200 h 1377950"/>
                <a:gd name="connsiteX63" fmla="*/ 698500 w 2924175"/>
                <a:gd name="connsiteY63" fmla="*/ 974725 h 1377950"/>
                <a:gd name="connsiteX64" fmla="*/ 727075 w 2924175"/>
                <a:gd name="connsiteY64" fmla="*/ 974725 h 1377950"/>
                <a:gd name="connsiteX65" fmla="*/ 727075 w 2924175"/>
                <a:gd name="connsiteY65" fmla="*/ 984250 h 1377950"/>
                <a:gd name="connsiteX66" fmla="*/ 822325 w 2924175"/>
                <a:gd name="connsiteY66" fmla="*/ 984250 h 1377950"/>
                <a:gd name="connsiteX67" fmla="*/ 822325 w 2924175"/>
                <a:gd name="connsiteY67" fmla="*/ 1006475 h 1377950"/>
                <a:gd name="connsiteX68" fmla="*/ 857250 w 2924175"/>
                <a:gd name="connsiteY68" fmla="*/ 1006475 h 1377950"/>
                <a:gd name="connsiteX69" fmla="*/ 857250 w 2924175"/>
                <a:gd name="connsiteY69" fmla="*/ 1016000 h 1377950"/>
                <a:gd name="connsiteX70" fmla="*/ 889000 w 2924175"/>
                <a:gd name="connsiteY70" fmla="*/ 1016000 h 1377950"/>
                <a:gd name="connsiteX71" fmla="*/ 901700 w 2924175"/>
                <a:gd name="connsiteY71" fmla="*/ 1057275 h 1377950"/>
                <a:gd name="connsiteX72" fmla="*/ 898525 w 2924175"/>
                <a:gd name="connsiteY72" fmla="*/ 1076325 h 1377950"/>
                <a:gd name="connsiteX73" fmla="*/ 939800 w 2924175"/>
                <a:gd name="connsiteY73" fmla="*/ 1076325 h 1377950"/>
                <a:gd name="connsiteX74" fmla="*/ 939800 w 2924175"/>
                <a:gd name="connsiteY74" fmla="*/ 1098550 h 1377950"/>
                <a:gd name="connsiteX75" fmla="*/ 955675 w 2924175"/>
                <a:gd name="connsiteY75" fmla="*/ 1098550 h 1377950"/>
                <a:gd name="connsiteX76" fmla="*/ 955675 w 2924175"/>
                <a:gd name="connsiteY76" fmla="*/ 1114425 h 1377950"/>
                <a:gd name="connsiteX77" fmla="*/ 1076325 w 2924175"/>
                <a:gd name="connsiteY77" fmla="*/ 1114425 h 1377950"/>
                <a:gd name="connsiteX78" fmla="*/ 1076325 w 2924175"/>
                <a:gd name="connsiteY78" fmla="*/ 1143000 h 1377950"/>
                <a:gd name="connsiteX79" fmla="*/ 1139825 w 2924175"/>
                <a:gd name="connsiteY79" fmla="*/ 1143000 h 1377950"/>
                <a:gd name="connsiteX80" fmla="*/ 1139825 w 2924175"/>
                <a:gd name="connsiteY80" fmla="*/ 1152525 h 1377950"/>
                <a:gd name="connsiteX81" fmla="*/ 1162050 w 2924175"/>
                <a:gd name="connsiteY81" fmla="*/ 1152525 h 1377950"/>
                <a:gd name="connsiteX82" fmla="*/ 1162050 w 2924175"/>
                <a:gd name="connsiteY82" fmla="*/ 1165225 h 1377950"/>
                <a:gd name="connsiteX83" fmla="*/ 1206500 w 2924175"/>
                <a:gd name="connsiteY83" fmla="*/ 1165225 h 1377950"/>
                <a:gd name="connsiteX84" fmla="*/ 1206500 w 2924175"/>
                <a:gd name="connsiteY84" fmla="*/ 1184275 h 1377950"/>
                <a:gd name="connsiteX85" fmla="*/ 1320800 w 2924175"/>
                <a:gd name="connsiteY85" fmla="*/ 1184275 h 1377950"/>
                <a:gd name="connsiteX86" fmla="*/ 1320800 w 2924175"/>
                <a:gd name="connsiteY86" fmla="*/ 1190625 h 1377950"/>
                <a:gd name="connsiteX87" fmla="*/ 1374775 w 2924175"/>
                <a:gd name="connsiteY87" fmla="*/ 1190625 h 1377950"/>
                <a:gd name="connsiteX88" fmla="*/ 1374775 w 2924175"/>
                <a:gd name="connsiteY88" fmla="*/ 1209675 h 1377950"/>
                <a:gd name="connsiteX89" fmla="*/ 1454150 w 2924175"/>
                <a:gd name="connsiteY89" fmla="*/ 1209675 h 1377950"/>
                <a:gd name="connsiteX90" fmla="*/ 1454150 w 2924175"/>
                <a:gd name="connsiteY90" fmla="*/ 1225550 h 1377950"/>
                <a:gd name="connsiteX91" fmla="*/ 1692275 w 2924175"/>
                <a:gd name="connsiteY91" fmla="*/ 1225550 h 1377950"/>
                <a:gd name="connsiteX92" fmla="*/ 1692275 w 2924175"/>
                <a:gd name="connsiteY92" fmla="*/ 1244600 h 1377950"/>
                <a:gd name="connsiteX93" fmla="*/ 1739900 w 2924175"/>
                <a:gd name="connsiteY93" fmla="*/ 1244600 h 1377950"/>
                <a:gd name="connsiteX94" fmla="*/ 1739900 w 2924175"/>
                <a:gd name="connsiteY94" fmla="*/ 1263650 h 1377950"/>
                <a:gd name="connsiteX95" fmla="*/ 1778000 w 2924175"/>
                <a:gd name="connsiteY95" fmla="*/ 1263650 h 1377950"/>
                <a:gd name="connsiteX96" fmla="*/ 1778000 w 2924175"/>
                <a:gd name="connsiteY96" fmla="*/ 1285875 h 1377950"/>
                <a:gd name="connsiteX97" fmla="*/ 1987550 w 2924175"/>
                <a:gd name="connsiteY97" fmla="*/ 1285875 h 1377950"/>
                <a:gd name="connsiteX98" fmla="*/ 1987550 w 2924175"/>
                <a:gd name="connsiteY98" fmla="*/ 1323975 h 1377950"/>
                <a:gd name="connsiteX99" fmla="*/ 2076450 w 2924175"/>
                <a:gd name="connsiteY99" fmla="*/ 1323975 h 1377950"/>
                <a:gd name="connsiteX100" fmla="*/ 2076450 w 2924175"/>
                <a:gd name="connsiteY100" fmla="*/ 1377950 h 1377950"/>
                <a:gd name="connsiteX101" fmla="*/ 2924175 w 2924175"/>
                <a:gd name="connsiteY101" fmla="*/ 1377950 h 137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2924175" h="1377950">
                  <a:moveTo>
                    <a:pt x="0" y="0"/>
                  </a:moveTo>
                  <a:lnTo>
                    <a:pt x="60325" y="0"/>
                  </a:lnTo>
                  <a:lnTo>
                    <a:pt x="69850" y="9525"/>
                  </a:lnTo>
                  <a:lnTo>
                    <a:pt x="69850" y="15875"/>
                  </a:lnTo>
                  <a:lnTo>
                    <a:pt x="82550" y="15875"/>
                  </a:lnTo>
                  <a:lnTo>
                    <a:pt x="117475" y="15875"/>
                  </a:lnTo>
                  <a:lnTo>
                    <a:pt x="117475" y="44450"/>
                  </a:lnTo>
                  <a:lnTo>
                    <a:pt x="127000" y="44450"/>
                  </a:lnTo>
                  <a:lnTo>
                    <a:pt x="127000" y="60325"/>
                  </a:lnTo>
                  <a:lnTo>
                    <a:pt x="133350" y="60325"/>
                  </a:lnTo>
                  <a:lnTo>
                    <a:pt x="133350" y="73025"/>
                  </a:lnTo>
                  <a:lnTo>
                    <a:pt x="142875" y="73025"/>
                  </a:lnTo>
                  <a:lnTo>
                    <a:pt x="142875" y="92075"/>
                  </a:lnTo>
                  <a:lnTo>
                    <a:pt x="152400" y="101600"/>
                  </a:lnTo>
                  <a:lnTo>
                    <a:pt x="152400" y="184150"/>
                  </a:lnTo>
                  <a:lnTo>
                    <a:pt x="168275" y="184150"/>
                  </a:lnTo>
                  <a:lnTo>
                    <a:pt x="168275" y="231775"/>
                  </a:lnTo>
                  <a:lnTo>
                    <a:pt x="174625" y="257175"/>
                  </a:lnTo>
                  <a:lnTo>
                    <a:pt x="184150" y="285750"/>
                  </a:lnTo>
                  <a:lnTo>
                    <a:pt x="190500" y="298450"/>
                  </a:lnTo>
                  <a:lnTo>
                    <a:pt x="209550" y="298450"/>
                  </a:lnTo>
                  <a:lnTo>
                    <a:pt x="209550" y="330200"/>
                  </a:lnTo>
                  <a:lnTo>
                    <a:pt x="215900" y="330200"/>
                  </a:lnTo>
                  <a:lnTo>
                    <a:pt x="215900" y="346075"/>
                  </a:lnTo>
                  <a:lnTo>
                    <a:pt x="238125" y="346075"/>
                  </a:lnTo>
                  <a:lnTo>
                    <a:pt x="238125" y="377825"/>
                  </a:lnTo>
                  <a:lnTo>
                    <a:pt x="276225" y="377825"/>
                  </a:lnTo>
                  <a:lnTo>
                    <a:pt x="276225" y="393700"/>
                  </a:lnTo>
                  <a:lnTo>
                    <a:pt x="301625" y="393700"/>
                  </a:lnTo>
                  <a:lnTo>
                    <a:pt x="311150" y="438150"/>
                  </a:lnTo>
                  <a:lnTo>
                    <a:pt x="330200" y="438150"/>
                  </a:lnTo>
                  <a:lnTo>
                    <a:pt x="330200" y="450850"/>
                  </a:lnTo>
                  <a:lnTo>
                    <a:pt x="374650" y="450850"/>
                  </a:lnTo>
                  <a:lnTo>
                    <a:pt x="374650" y="479425"/>
                  </a:lnTo>
                  <a:lnTo>
                    <a:pt x="384175" y="479425"/>
                  </a:lnTo>
                  <a:lnTo>
                    <a:pt x="384175" y="488950"/>
                  </a:lnTo>
                  <a:lnTo>
                    <a:pt x="387350" y="492125"/>
                  </a:lnTo>
                  <a:lnTo>
                    <a:pt x="390525" y="504825"/>
                  </a:lnTo>
                  <a:lnTo>
                    <a:pt x="400050" y="527050"/>
                  </a:lnTo>
                  <a:lnTo>
                    <a:pt x="400050" y="527050"/>
                  </a:lnTo>
                  <a:lnTo>
                    <a:pt x="425450" y="549275"/>
                  </a:lnTo>
                  <a:lnTo>
                    <a:pt x="425450" y="549275"/>
                  </a:lnTo>
                  <a:lnTo>
                    <a:pt x="444500" y="593725"/>
                  </a:lnTo>
                  <a:lnTo>
                    <a:pt x="454025" y="628650"/>
                  </a:lnTo>
                  <a:lnTo>
                    <a:pt x="463550" y="657225"/>
                  </a:lnTo>
                  <a:lnTo>
                    <a:pt x="466725" y="708025"/>
                  </a:lnTo>
                  <a:lnTo>
                    <a:pt x="466725" y="708025"/>
                  </a:lnTo>
                  <a:lnTo>
                    <a:pt x="466725" y="758825"/>
                  </a:lnTo>
                  <a:lnTo>
                    <a:pt x="485775" y="790575"/>
                  </a:lnTo>
                  <a:lnTo>
                    <a:pt x="485775" y="790575"/>
                  </a:lnTo>
                  <a:lnTo>
                    <a:pt x="514350" y="815975"/>
                  </a:lnTo>
                  <a:lnTo>
                    <a:pt x="514350" y="857250"/>
                  </a:lnTo>
                  <a:lnTo>
                    <a:pt x="561975" y="857250"/>
                  </a:lnTo>
                  <a:lnTo>
                    <a:pt x="561975" y="866775"/>
                  </a:lnTo>
                  <a:lnTo>
                    <a:pt x="596900" y="866775"/>
                  </a:lnTo>
                  <a:lnTo>
                    <a:pt x="596900" y="895350"/>
                  </a:lnTo>
                  <a:lnTo>
                    <a:pt x="625475" y="895350"/>
                  </a:lnTo>
                  <a:lnTo>
                    <a:pt x="625475" y="908050"/>
                  </a:lnTo>
                  <a:lnTo>
                    <a:pt x="654050" y="908050"/>
                  </a:lnTo>
                  <a:lnTo>
                    <a:pt x="654050" y="936625"/>
                  </a:lnTo>
                  <a:lnTo>
                    <a:pt x="673100" y="936625"/>
                  </a:lnTo>
                  <a:lnTo>
                    <a:pt x="673100" y="965200"/>
                  </a:lnTo>
                  <a:lnTo>
                    <a:pt x="698500" y="965200"/>
                  </a:lnTo>
                  <a:lnTo>
                    <a:pt x="698500" y="974725"/>
                  </a:lnTo>
                  <a:lnTo>
                    <a:pt x="727075" y="974725"/>
                  </a:lnTo>
                  <a:lnTo>
                    <a:pt x="727075" y="984250"/>
                  </a:lnTo>
                  <a:lnTo>
                    <a:pt x="822325" y="984250"/>
                  </a:lnTo>
                  <a:lnTo>
                    <a:pt x="822325" y="1006475"/>
                  </a:lnTo>
                  <a:lnTo>
                    <a:pt x="857250" y="1006475"/>
                  </a:lnTo>
                  <a:lnTo>
                    <a:pt x="857250" y="1016000"/>
                  </a:lnTo>
                  <a:lnTo>
                    <a:pt x="889000" y="1016000"/>
                  </a:lnTo>
                  <a:lnTo>
                    <a:pt x="901700" y="1057275"/>
                  </a:lnTo>
                  <a:lnTo>
                    <a:pt x="898525" y="1076325"/>
                  </a:lnTo>
                  <a:lnTo>
                    <a:pt x="939800" y="1076325"/>
                  </a:lnTo>
                  <a:lnTo>
                    <a:pt x="939800" y="1098550"/>
                  </a:lnTo>
                  <a:lnTo>
                    <a:pt x="955675" y="1098550"/>
                  </a:lnTo>
                  <a:lnTo>
                    <a:pt x="955675" y="1114425"/>
                  </a:lnTo>
                  <a:lnTo>
                    <a:pt x="1076325" y="1114425"/>
                  </a:lnTo>
                  <a:lnTo>
                    <a:pt x="1076325" y="1143000"/>
                  </a:lnTo>
                  <a:lnTo>
                    <a:pt x="1139825" y="1143000"/>
                  </a:lnTo>
                  <a:lnTo>
                    <a:pt x="1139825" y="1152525"/>
                  </a:lnTo>
                  <a:lnTo>
                    <a:pt x="1162050" y="1152525"/>
                  </a:lnTo>
                  <a:lnTo>
                    <a:pt x="1162050" y="1165225"/>
                  </a:lnTo>
                  <a:lnTo>
                    <a:pt x="1206500" y="1165225"/>
                  </a:lnTo>
                  <a:lnTo>
                    <a:pt x="1206500" y="1184275"/>
                  </a:lnTo>
                  <a:lnTo>
                    <a:pt x="1320800" y="1184275"/>
                  </a:lnTo>
                  <a:lnTo>
                    <a:pt x="1320800" y="1190625"/>
                  </a:lnTo>
                  <a:lnTo>
                    <a:pt x="1374775" y="1190625"/>
                  </a:lnTo>
                  <a:lnTo>
                    <a:pt x="1374775" y="1209675"/>
                  </a:lnTo>
                  <a:lnTo>
                    <a:pt x="1454150" y="1209675"/>
                  </a:lnTo>
                  <a:lnTo>
                    <a:pt x="1454150" y="1225550"/>
                  </a:lnTo>
                  <a:lnTo>
                    <a:pt x="1692275" y="1225550"/>
                  </a:lnTo>
                  <a:lnTo>
                    <a:pt x="1692275" y="1244600"/>
                  </a:lnTo>
                  <a:lnTo>
                    <a:pt x="1739900" y="1244600"/>
                  </a:lnTo>
                  <a:lnTo>
                    <a:pt x="1739900" y="1263650"/>
                  </a:lnTo>
                  <a:lnTo>
                    <a:pt x="1778000" y="1263650"/>
                  </a:lnTo>
                  <a:lnTo>
                    <a:pt x="1778000" y="1285875"/>
                  </a:lnTo>
                  <a:lnTo>
                    <a:pt x="1987550" y="1285875"/>
                  </a:lnTo>
                  <a:lnTo>
                    <a:pt x="1987550" y="1323975"/>
                  </a:lnTo>
                  <a:lnTo>
                    <a:pt x="2076450" y="1323975"/>
                  </a:lnTo>
                  <a:lnTo>
                    <a:pt x="2076450" y="1377950"/>
                  </a:lnTo>
                  <a:lnTo>
                    <a:pt x="2924175" y="1377950"/>
                  </a:lnTo>
                </a:path>
              </a:pathLst>
            </a:custGeom>
            <a:noFill/>
            <a:ln w="19050">
              <a:solidFill>
                <a:schemeClr val="accent6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02" name="Group 601">
              <a:extLst>
                <a:ext uri="{FF2B5EF4-FFF2-40B4-BE49-F238E27FC236}">
                  <a16:creationId xmlns:a16="http://schemas.microsoft.com/office/drawing/2014/main" id="{F82B8039-764B-4CE1-B3F7-D46D4B3B4A82}"/>
                </a:ext>
              </a:extLst>
            </p:cNvPr>
            <p:cNvGrpSpPr/>
            <p:nvPr/>
          </p:nvGrpSpPr>
          <p:grpSpPr>
            <a:xfrm>
              <a:off x="3741286" y="3578642"/>
              <a:ext cx="3393546" cy="2216725"/>
              <a:chOff x="3741286" y="3578642"/>
              <a:chExt cx="3393546" cy="2216725"/>
            </a:xfrm>
          </p:grpSpPr>
          <p:grpSp>
            <p:nvGrpSpPr>
              <p:cNvPr id="603" name="Group 602">
                <a:extLst>
                  <a:ext uri="{FF2B5EF4-FFF2-40B4-BE49-F238E27FC236}">
                    <a16:creationId xmlns:a16="http://schemas.microsoft.com/office/drawing/2014/main" id="{12E0DD3F-7054-441B-A956-880C9D044196}"/>
                  </a:ext>
                </a:extLst>
              </p:cNvPr>
              <p:cNvGrpSpPr/>
              <p:nvPr/>
            </p:nvGrpSpPr>
            <p:grpSpPr>
              <a:xfrm>
                <a:off x="4017009" y="3616957"/>
                <a:ext cx="3104617" cy="2032522"/>
                <a:chOff x="1884187" y="1459689"/>
                <a:chExt cx="3345181" cy="1568567"/>
              </a:xfrm>
            </p:grpSpPr>
            <p:grpSp>
              <p:nvGrpSpPr>
                <p:cNvPr id="620" name="Group 619">
                  <a:extLst>
                    <a:ext uri="{FF2B5EF4-FFF2-40B4-BE49-F238E27FC236}">
                      <a16:creationId xmlns:a16="http://schemas.microsoft.com/office/drawing/2014/main" id="{236B239C-BB38-4D37-B67F-A581FB5654E2}"/>
                    </a:ext>
                  </a:extLst>
                </p:cNvPr>
                <p:cNvGrpSpPr/>
                <p:nvPr/>
              </p:nvGrpSpPr>
              <p:grpSpPr>
                <a:xfrm>
                  <a:off x="1966913" y="1459689"/>
                  <a:ext cx="3262455" cy="1512113"/>
                  <a:chOff x="1966913" y="1459689"/>
                  <a:chExt cx="3262455" cy="1512113"/>
                </a:xfrm>
              </p:grpSpPr>
              <p:cxnSp>
                <p:nvCxnSpPr>
                  <p:cNvPr id="637" name="Straight Connector 636">
                    <a:extLst>
                      <a:ext uri="{FF2B5EF4-FFF2-40B4-BE49-F238E27FC236}">
                        <a16:creationId xmlns:a16="http://schemas.microsoft.com/office/drawing/2014/main" id="{07EFEECF-375D-415F-849A-18BF82A072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966913" y="1459689"/>
                    <a:ext cx="0" cy="1512113"/>
                  </a:xfrm>
                  <a:prstGeom prst="line">
                    <a:avLst/>
                  </a:prstGeom>
                  <a:ln w="9525" cap="sq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38" name="Straight Connector 637">
                    <a:extLst>
                      <a:ext uri="{FF2B5EF4-FFF2-40B4-BE49-F238E27FC236}">
                        <a16:creationId xmlns:a16="http://schemas.microsoft.com/office/drawing/2014/main" id="{9680E264-00E6-44DB-8784-53796EF3BB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66913" y="2971801"/>
                    <a:ext cx="3262455" cy="0"/>
                  </a:xfrm>
                  <a:prstGeom prst="line">
                    <a:avLst/>
                  </a:prstGeom>
                  <a:ln w="9525" cap="sq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21" name="Group 620">
                  <a:extLst>
                    <a:ext uri="{FF2B5EF4-FFF2-40B4-BE49-F238E27FC236}">
                      <a16:creationId xmlns:a16="http://schemas.microsoft.com/office/drawing/2014/main" id="{F6F3B58F-1550-41B5-A5BD-6A781B3602FE}"/>
                    </a:ext>
                  </a:extLst>
                </p:cNvPr>
                <p:cNvGrpSpPr/>
                <p:nvPr/>
              </p:nvGrpSpPr>
              <p:grpSpPr>
                <a:xfrm>
                  <a:off x="1966913" y="2971802"/>
                  <a:ext cx="3182456" cy="56454"/>
                  <a:chOff x="1966913" y="2971802"/>
                  <a:chExt cx="3182456" cy="56454"/>
                </a:xfrm>
              </p:grpSpPr>
              <p:cxnSp>
                <p:nvCxnSpPr>
                  <p:cNvPr id="629" name="Straight Connector 628">
                    <a:extLst>
                      <a:ext uri="{FF2B5EF4-FFF2-40B4-BE49-F238E27FC236}">
                        <a16:creationId xmlns:a16="http://schemas.microsoft.com/office/drawing/2014/main" id="{40E41C0F-FA22-47EE-8F71-04725F97AF69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1938686" y="3000029"/>
                    <a:ext cx="56454" cy="0"/>
                  </a:xfrm>
                  <a:prstGeom prst="line">
                    <a:avLst/>
                  </a:prstGeom>
                  <a:ln w="9525" cap="sq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30" name="Straight Connector 629">
                    <a:extLst>
                      <a:ext uri="{FF2B5EF4-FFF2-40B4-BE49-F238E27FC236}">
                        <a16:creationId xmlns:a16="http://schemas.microsoft.com/office/drawing/2014/main" id="{61001EFF-9784-492F-9556-334735817551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2391123" y="3000029"/>
                    <a:ext cx="56454" cy="0"/>
                  </a:xfrm>
                  <a:prstGeom prst="line">
                    <a:avLst/>
                  </a:prstGeom>
                  <a:ln w="9525" cap="sq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31" name="Straight Connector 630">
                    <a:extLst>
                      <a:ext uri="{FF2B5EF4-FFF2-40B4-BE49-F238E27FC236}">
                        <a16:creationId xmlns:a16="http://schemas.microsoft.com/office/drawing/2014/main" id="{E9916C61-6A0D-4420-AA83-FCB4669EE7C0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5121142" y="3000029"/>
                    <a:ext cx="56454" cy="0"/>
                  </a:xfrm>
                  <a:prstGeom prst="line">
                    <a:avLst/>
                  </a:prstGeom>
                  <a:ln w="9525" cap="sq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32" name="Straight Connector 631">
                    <a:extLst>
                      <a:ext uri="{FF2B5EF4-FFF2-40B4-BE49-F238E27FC236}">
                        <a16:creationId xmlns:a16="http://schemas.microsoft.com/office/drawing/2014/main" id="{6B1BEF24-F52E-493B-859F-BF3743D826DB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2843562" y="3000029"/>
                    <a:ext cx="56454" cy="0"/>
                  </a:xfrm>
                  <a:prstGeom prst="line">
                    <a:avLst/>
                  </a:prstGeom>
                  <a:ln w="9525" cap="sq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33" name="Straight Connector 632">
                    <a:extLst>
                      <a:ext uri="{FF2B5EF4-FFF2-40B4-BE49-F238E27FC236}">
                        <a16:creationId xmlns:a16="http://schemas.microsoft.com/office/drawing/2014/main" id="{C68DCE52-B95E-48C6-9020-0591A4D517B9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3298565" y="3000029"/>
                    <a:ext cx="56454" cy="0"/>
                  </a:xfrm>
                  <a:prstGeom prst="line">
                    <a:avLst/>
                  </a:prstGeom>
                  <a:ln w="9525" cap="sq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34" name="Straight Connector 633">
                    <a:extLst>
                      <a:ext uri="{FF2B5EF4-FFF2-40B4-BE49-F238E27FC236}">
                        <a16:creationId xmlns:a16="http://schemas.microsoft.com/office/drawing/2014/main" id="{71ED2144-A6BE-4FD2-8658-5FFE856B92C3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3758781" y="3000029"/>
                    <a:ext cx="56454" cy="0"/>
                  </a:xfrm>
                  <a:prstGeom prst="line">
                    <a:avLst/>
                  </a:prstGeom>
                  <a:ln w="9525" cap="sq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35" name="Straight Connector 634">
                    <a:extLst>
                      <a:ext uri="{FF2B5EF4-FFF2-40B4-BE49-F238E27FC236}">
                        <a16:creationId xmlns:a16="http://schemas.microsoft.com/office/drawing/2014/main" id="{9BE82D69-7667-40C3-920F-98D7FE45CE89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4208572" y="3000029"/>
                    <a:ext cx="56454" cy="0"/>
                  </a:xfrm>
                  <a:prstGeom prst="line">
                    <a:avLst/>
                  </a:prstGeom>
                  <a:ln w="9525" cap="sq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36" name="Straight Connector 635">
                    <a:extLst>
                      <a:ext uri="{FF2B5EF4-FFF2-40B4-BE49-F238E27FC236}">
                        <a16:creationId xmlns:a16="http://schemas.microsoft.com/office/drawing/2014/main" id="{DF037495-F744-4AAF-A3CC-FC4856A3D7C7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4666141" y="3000029"/>
                    <a:ext cx="56454" cy="0"/>
                  </a:xfrm>
                  <a:prstGeom prst="line">
                    <a:avLst/>
                  </a:prstGeom>
                  <a:ln w="9525" cap="sq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22" name="Group 621">
                  <a:extLst>
                    <a:ext uri="{FF2B5EF4-FFF2-40B4-BE49-F238E27FC236}">
                      <a16:creationId xmlns:a16="http://schemas.microsoft.com/office/drawing/2014/main" id="{6666FA36-6A28-43EA-9255-9126C07977C4}"/>
                    </a:ext>
                  </a:extLst>
                </p:cNvPr>
                <p:cNvGrpSpPr/>
                <p:nvPr/>
              </p:nvGrpSpPr>
              <p:grpSpPr>
                <a:xfrm>
                  <a:off x="1884187" y="1494903"/>
                  <a:ext cx="78821" cy="1476897"/>
                  <a:chOff x="1884187" y="1494903"/>
                  <a:chExt cx="78821" cy="1476897"/>
                </a:xfrm>
              </p:grpSpPr>
              <p:cxnSp>
                <p:nvCxnSpPr>
                  <p:cNvPr id="623" name="Straight Connector 622">
                    <a:extLst>
                      <a:ext uri="{FF2B5EF4-FFF2-40B4-BE49-F238E27FC236}">
                        <a16:creationId xmlns:a16="http://schemas.microsoft.com/office/drawing/2014/main" id="{1DFC6C7C-C962-4398-937E-C67C65474694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1884188" y="2971800"/>
                    <a:ext cx="78820" cy="0"/>
                  </a:xfrm>
                  <a:prstGeom prst="line">
                    <a:avLst/>
                  </a:prstGeom>
                  <a:ln w="9525" cap="sq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24" name="Straight Connector 623">
                    <a:extLst>
                      <a:ext uri="{FF2B5EF4-FFF2-40B4-BE49-F238E27FC236}">
                        <a16:creationId xmlns:a16="http://schemas.microsoft.com/office/drawing/2014/main" id="{0EE5A141-EE21-4A57-8993-AF90EBB0E607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1884188" y="1494903"/>
                    <a:ext cx="78820" cy="0"/>
                  </a:xfrm>
                  <a:prstGeom prst="line">
                    <a:avLst/>
                  </a:prstGeom>
                  <a:ln w="9525" cap="sq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25" name="Straight Connector 624">
                    <a:extLst>
                      <a:ext uri="{FF2B5EF4-FFF2-40B4-BE49-F238E27FC236}">
                        <a16:creationId xmlns:a16="http://schemas.microsoft.com/office/drawing/2014/main" id="{626FBAEA-E2A1-44CD-91CE-FB8FB3E32E2A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1884188" y="1790014"/>
                    <a:ext cx="78820" cy="0"/>
                  </a:xfrm>
                  <a:prstGeom prst="line">
                    <a:avLst/>
                  </a:prstGeom>
                  <a:ln w="9525" cap="sq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26" name="Straight Connector 625">
                    <a:extLst>
                      <a:ext uri="{FF2B5EF4-FFF2-40B4-BE49-F238E27FC236}">
                        <a16:creationId xmlns:a16="http://schemas.microsoft.com/office/drawing/2014/main" id="{BB6691EB-FDAB-424D-B9AB-926414233648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1884188" y="2085822"/>
                    <a:ext cx="78820" cy="0"/>
                  </a:xfrm>
                  <a:prstGeom prst="line">
                    <a:avLst/>
                  </a:prstGeom>
                  <a:ln w="9525" cap="sq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27" name="Straight Connector 626">
                    <a:extLst>
                      <a:ext uri="{FF2B5EF4-FFF2-40B4-BE49-F238E27FC236}">
                        <a16:creationId xmlns:a16="http://schemas.microsoft.com/office/drawing/2014/main" id="{20EDCEC8-CC1D-4937-8836-FBF1EAD9C37A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1884188" y="2381247"/>
                    <a:ext cx="78820" cy="0"/>
                  </a:xfrm>
                  <a:prstGeom prst="line">
                    <a:avLst/>
                  </a:prstGeom>
                  <a:ln w="9525" cap="sq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28" name="Straight Connector 627">
                    <a:extLst>
                      <a:ext uri="{FF2B5EF4-FFF2-40B4-BE49-F238E27FC236}">
                        <a16:creationId xmlns:a16="http://schemas.microsoft.com/office/drawing/2014/main" id="{8C003934-5F53-4042-A09B-D12B1BA692C4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1884187" y="2675609"/>
                    <a:ext cx="78821" cy="0"/>
                  </a:xfrm>
                  <a:prstGeom prst="line">
                    <a:avLst/>
                  </a:prstGeom>
                  <a:ln w="9525" cap="sq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</p:grpSp>
          <p:grpSp>
            <p:nvGrpSpPr>
              <p:cNvPr id="604" name="Group 603">
                <a:extLst>
                  <a:ext uri="{FF2B5EF4-FFF2-40B4-BE49-F238E27FC236}">
                    <a16:creationId xmlns:a16="http://schemas.microsoft.com/office/drawing/2014/main" id="{5C6D3916-AA37-4206-ABE0-48C5A39BE825}"/>
                  </a:ext>
                </a:extLst>
              </p:cNvPr>
              <p:cNvGrpSpPr/>
              <p:nvPr/>
            </p:nvGrpSpPr>
            <p:grpSpPr>
              <a:xfrm>
                <a:off x="4010019" y="5641478"/>
                <a:ext cx="3124813" cy="153889"/>
                <a:chOff x="1872547" y="3045620"/>
                <a:chExt cx="3366941" cy="118761"/>
              </a:xfrm>
            </p:grpSpPr>
            <p:sp>
              <p:nvSpPr>
                <p:cNvPr id="612" name="TextBox 611">
                  <a:extLst>
                    <a:ext uri="{FF2B5EF4-FFF2-40B4-BE49-F238E27FC236}">
                      <a16:creationId xmlns:a16="http://schemas.microsoft.com/office/drawing/2014/main" id="{0E1374E3-F5C4-46A7-8714-769CD8C7BB0E}"/>
                    </a:ext>
                  </a:extLst>
                </p:cNvPr>
                <p:cNvSpPr txBox="1"/>
                <p:nvPr/>
              </p:nvSpPr>
              <p:spPr>
                <a:xfrm>
                  <a:off x="1872547" y="3045620"/>
                  <a:ext cx="179676" cy="11876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200"/>
                    </a:spcBef>
                    <a:buSzPct val="100000"/>
                  </a:pPr>
                  <a:r>
                    <a:rPr lang="en-GB" sz="1000"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613" name="TextBox 612">
                  <a:extLst>
                    <a:ext uri="{FF2B5EF4-FFF2-40B4-BE49-F238E27FC236}">
                      <a16:creationId xmlns:a16="http://schemas.microsoft.com/office/drawing/2014/main" id="{767F20DD-588E-45B7-B659-72D14CCADB9B}"/>
                    </a:ext>
                  </a:extLst>
                </p:cNvPr>
                <p:cNvSpPr txBox="1"/>
                <p:nvPr/>
              </p:nvSpPr>
              <p:spPr>
                <a:xfrm>
                  <a:off x="2330277" y="3045620"/>
                  <a:ext cx="179676" cy="11876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200"/>
                    </a:spcBef>
                    <a:buSzPct val="100000"/>
                  </a:pPr>
                  <a:r>
                    <a:rPr lang="en-GB" sz="1000">
                      <a:latin typeface="Calibri" panose="020F0502020204030204" pitchFamily="34" charset="0"/>
                      <a:cs typeface="Calibri" panose="020F0502020204030204" pitchFamily="34" charset="0"/>
                    </a:rPr>
                    <a:t>3</a:t>
                  </a:r>
                </a:p>
              </p:txBody>
            </p:sp>
            <p:sp>
              <p:nvSpPr>
                <p:cNvPr id="614" name="TextBox 613">
                  <a:extLst>
                    <a:ext uri="{FF2B5EF4-FFF2-40B4-BE49-F238E27FC236}">
                      <a16:creationId xmlns:a16="http://schemas.microsoft.com/office/drawing/2014/main" id="{23DF6BA6-577E-4534-9CDD-00E7F48E1E64}"/>
                    </a:ext>
                  </a:extLst>
                </p:cNvPr>
                <p:cNvSpPr txBox="1"/>
                <p:nvPr/>
              </p:nvSpPr>
              <p:spPr>
                <a:xfrm>
                  <a:off x="5059812" y="3045620"/>
                  <a:ext cx="179676" cy="11876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200"/>
                    </a:spcBef>
                    <a:buSzPct val="100000"/>
                  </a:pPr>
                  <a:r>
                    <a:rPr lang="en-GB" sz="1000">
                      <a:latin typeface="Calibri" panose="020F0502020204030204" pitchFamily="34" charset="0"/>
                      <a:cs typeface="Calibri" panose="020F0502020204030204" pitchFamily="34" charset="0"/>
                    </a:rPr>
                    <a:t>21</a:t>
                  </a:r>
                </a:p>
              </p:txBody>
            </p:sp>
            <p:sp>
              <p:nvSpPr>
                <p:cNvPr id="615" name="TextBox 614">
                  <a:extLst>
                    <a:ext uri="{FF2B5EF4-FFF2-40B4-BE49-F238E27FC236}">
                      <a16:creationId xmlns:a16="http://schemas.microsoft.com/office/drawing/2014/main" id="{129A3CBF-6EAF-4866-8786-94CE67822FDB}"/>
                    </a:ext>
                  </a:extLst>
                </p:cNvPr>
                <p:cNvSpPr txBox="1"/>
                <p:nvPr/>
              </p:nvSpPr>
              <p:spPr>
                <a:xfrm>
                  <a:off x="4600730" y="3045620"/>
                  <a:ext cx="179676" cy="11876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200"/>
                    </a:spcBef>
                    <a:buSzPct val="100000"/>
                  </a:pPr>
                  <a:r>
                    <a:rPr lang="en-GB" sz="1000">
                      <a:latin typeface="Calibri" panose="020F0502020204030204" pitchFamily="34" charset="0"/>
                      <a:cs typeface="Calibri" panose="020F0502020204030204" pitchFamily="34" charset="0"/>
                    </a:rPr>
                    <a:t>18</a:t>
                  </a:r>
                </a:p>
              </p:txBody>
            </p:sp>
            <p:sp>
              <p:nvSpPr>
                <p:cNvPr id="616" name="TextBox 615">
                  <a:extLst>
                    <a:ext uri="{FF2B5EF4-FFF2-40B4-BE49-F238E27FC236}">
                      <a16:creationId xmlns:a16="http://schemas.microsoft.com/office/drawing/2014/main" id="{08CE50D0-63EE-4A21-A11D-677E120EC258}"/>
                    </a:ext>
                  </a:extLst>
                </p:cNvPr>
                <p:cNvSpPr txBox="1"/>
                <p:nvPr/>
              </p:nvSpPr>
              <p:spPr>
                <a:xfrm>
                  <a:off x="4145612" y="3045620"/>
                  <a:ext cx="179676" cy="11876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200"/>
                    </a:spcBef>
                    <a:buSzPct val="100000"/>
                  </a:pPr>
                  <a:r>
                    <a:rPr lang="en-GB" sz="1000">
                      <a:latin typeface="Calibri" panose="020F0502020204030204" pitchFamily="34" charset="0"/>
                      <a:cs typeface="Calibri" panose="020F0502020204030204" pitchFamily="34" charset="0"/>
                    </a:rPr>
                    <a:t>15</a:t>
                  </a:r>
                </a:p>
              </p:txBody>
            </p:sp>
            <p:sp>
              <p:nvSpPr>
                <p:cNvPr id="617" name="TextBox 616">
                  <a:extLst>
                    <a:ext uri="{FF2B5EF4-FFF2-40B4-BE49-F238E27FC236}">
                      <a16:creationId xmlns:a16="http://schemas.microsoft.com/office/drawing/2014/main" id="{65838AEF-2001-43DE-B302-CA0F1A10D8E7}"/>
                    </a:ext>
                  </a:extLst>
                </p:cNvPr>
                <p:cNvSpPr txBox="1"/>
                <p:nvPr/>
              </p:nvSpPr>
              <p:spPr>
                <a:xfrm>
                  <a:off x="3693061" y="3045620"/>
                  <a:ext cx="179676" cy="11876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200"/>
                    </a:spcBef>
                    <a:buSzPct val="100000"/>
                  </a:pPr>
                  <a:r>
                    <a:rPr lang="en-GB" sz="1000">
                      <a:latin typeface="Calibri" panose="020F0502020204030204" pitchFamily="34" charset="0"/>
                      <a:cs typeface="Calibri" panose="020F0502020204030204" pitchFamily="34" charset="0"/>
                    </a:rPr>
                    <a:t>12</a:t>
                  </a:r>
                </a:p>
              </p:txBody>
            </p:sp>
            <p:sp>
              <p:nvSpPr>
                <p:cNvPr id="618" name="TextBox 617">
                  <a:extLst>
                    <a:ext uri="{FF2B5EF4-FFF2-40B4-BE49-F238E27FC236}">
                      <a16:creationId xmlns:a16="http://schemas.microsoft.com/office/drawing/2014/main" id="{3DB15500-CABA-4AC4-9DF2-29F2C0057F6E}"/>
                    </a:ext>
                  </a:extLst>
                </p:cNvPr>
                <p:cNvSpPr txBox="1"/>
                <p:nvPr/>
              </p:nvSpPr>
              <p:spPr>
                <a:xfrm>
                  <a:off x="3237944" y="3045620"/>
                  <a:ext cx="179676" cy="11876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200"/>
                    </a:spcBef>
                    <a:buSzPct val="100000"/>
                  </a:pPr>
                  <a:r>
                    <a:rPr lang="en-GB" sz="1000">
                      <a:latin typeface="Calibri" panose="020F0502020204030204" pitchFamily="34" charset="0"/>
                      <a:cs typeface="Calibri" panose="020F0502020204030204" pitchFamily="34" charset="0"/>
                    </a:rPr>
                    <a:t>9</a:t>
                  </a:r>
                </a:p>
              </p:txBody>
            </p:sp>
            <p:sp>
              <p:nvSpPr>
                <p:cNvPr id="619" name="TextBox 618">
                  <a:extLst>
                    <a:ext uri="{FF2B5EF4-FFF2-40B4-BE49-F238E27FC236}">
                      <a16:creationId xmlns:a16="http://schemas.microsoft.com/office/drawing/2014/main" id="{E05C9F37-0EC4-4C1D-9D7C-E660382C3DED}"/>
                    </a:ext>
                  </a:extLst>
                </p:cNvPr>
                <p:cNvSpPr txBox="1"/>
                <p:nvPr/>
              </p:nvSpPr>
              <p:spPr>
                <a:xfrm>
                  <a:off x="2780263" y="3045620"/>
                  <a:ext cx="179676" cy="11876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200"/>
                    </a:spcBef>
                    <a:buSzPct val="100000"/>
                  </a:pPr>
                  <a:r>
                    <a:rPr lang="en-GB" sz="1000">
                      <a:latin typeface="Calibri" panose="020F0502020204030204" pitchFamily="34" charset="0"/>
                      <a:cs typeface="Calibri" panose="020F0502020204030204" pitchFamily="34" charset="0"/>
                    </a:rPr>
                    <a:t>6</a:t>
                  </a:r>
                </a:p>
              </p:txBody>
            </p:sp>
          </p:grpSp>
          <p:grpSp>
            <p:nvGrpSpPr>
              <p:cNvPr id="605" name="Group 604">
                <a:extLst>
                  <a:ext uri="{FF2B5EF4-FFF2-40B4-BE49-F238E27FC236}">
                    <a16:creationId xmlns:a16="http://schemas.microsoft.com/office/drawing/2014/main" id="{05583E84-CCA6-4CB0-95B0-008481EA4286}"/>
                  </a:ext>
                </a:extLst>
              </p:cNvPr>
              <p:cNvGrpSpPr/>
              <p:nvPr/>
            </p:nvGrpSpPr>
            <p:grpSpPr>
              <a:xfrm>
                <a:off x="3741286" y="3578642"/>
                <a:ext cx="257473" cy="2066597"/>
                <a:chOff x="1587099" y="1405212"/>
                <a:chExt cx="277423" cy="1594863"/>
              </a:xfrm>
            </p:grpSpPr>
            <p:sp>
              <p:nvSpPr>
                <p:cNvPr id="606" name="TextBox 605">
                  <a:extLst>
                    <a:ext uri="{FF2B5EF4-FFF2-40B4-BE49-F238E27FC236}">
                      <a16:creationId xmlns:a16="http://schemas.microsoft.com/office/drawing/2014/main" id="{C7B45D68-2427-48F9-936E-8F155AEB3476}"/>
                    </a:ext>
                  </a:extLst>
                </p:cNvPr>
                <p:cNvSpPr txBox="1"/>
                <p:nvPr/>
              </p:nvSpPr>
              <p:spPr>
                <a:xfrm>
                  <a:off x="1684846" y="2881314"/>
                  <a:ext cx="179676" cy="11876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00000"/>
                    </a:lnSpc>
                    <a:spcBef>
                      <a:spcPts val="1200"/>
                    </a:spcBef>
                    <a:buSzPct val="100000"/>
                  </a:pPr>
                  <a:r>
                    <a:rPr lang="en-GB" sz="1000"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607" name="TextBox 606">
                  <a:extLst>
                    <a:ext uri="{FF2B5EF4-FFF2-40B4-BE49-F238E27FC236}">
                      <a16:creationId xmlns:a16="http://schemas.microsoft.com/office/drawing/2014/main" id="{A91ECD92-9CA9-4325-BB9D-B56BE3B0F26B}"/>
                    </a:ext>
                  </a:extLst>
                </p:cNvPr>
                <p:cNvSpPr txBox="1"/>
                <p:nvPr/>
              </p:nvSpPr>
              <p:spPr>
                <a:xfrm>
                  <a:off x="1587099" y="2585283"/>
                  <a:ext cx="277423" cy="11876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00000"/>
                    </a:lnSpc>
                    <a:spcBef>
                      <a:spcPts val="1200"/>
                    </a:spcBef>
                    <a:buSzPct val="100000"/>
                  </a:pPr>
                  <a:r>
                    <a:rPr lang="en-GB" sz="1000">
                      <a:latin typeface="Calibri" panose="020F0502020204030204" pitchFamily="34" charset="0"/>
                      <a:cs typeface="Calibri" panose="020F0502020204030204" pitchFamily="34" charset="0"/>
                    </a:rPr>
                    <a:t>0.2</a:t>
                  </a:r>
                </a:p>
              </p:txBody>
            </p:sp>
            <p:sp>
              <p:nvSpPr>
                <p:cNvPr id="608" name="TextBox 607">
                  <a:extLst>
                    <a:ext uri="{FF2B5EF4-FFF2-40B4-BE49-F238E27FC236}">
                      <a16:creationId xmlns:a16="http://schemas.microsoft.com/office/drawing/2014/main" id="{AF01A7CA-3C88-4465-96F9-77D88BD83C58}"/>
                    </a:ext>
                  </a:extLst>
                </p:cNvPr>
                <p:cNvSpPr txBox="1"/>
                <p:nvPr/>
              </p:nvSpPr>
              <p:spPr>
                <a:xfrm>
                  <a:off x="1602872" y="1405212"/>
                  <a:ext cx="261650" cy="11876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00000"/>
                    </a:lnSpc>
                    <a:spcBef>
                      <a:spcPts val="1200"/>
                    </a:spcBef>
                    <a:buSzPct val="100000"/>
                  </a:pPr>
                  <a:r>
                    <a:rPr lang="en-GB" sz="1000">
                      <a:latin typeface="Calibri" panose="020F0502020204030204" pitchFamily="34" charset="0"/>
                      <a:cs typeface="Calibri" panose="020F0502020204030204" pitchFamily="34" charset="0"/>
                    </a:rPr>
                    <a:t>1.0</a:t>
                  </a:r>
                </a:p>
              </p:txBody>
            </p:sp>
            <p:sp>
              <p:nvSpPr>
                <p:cNvPr id="609" name="TextBox 608">
                  <a:extLst>
                    <a:ext uri="{FF2B5EF4-FFF2-40B4-BE49-F238E27FC236}">
                      <a16:creationId xmlns:a16="http://schemas.microsoft.com/office/drawing/2014/main" id="{4076F023-551C-453E-8F34-9914D92363C6}"/>
                    </a:ext>
                  </a:extLst>
                </p:cNvPr>
                <p:cNvSpPr txBox="1"/>
                <p:nvPr/>
              </p:nvSpPr>
              <p:spPr>
                <a:xfrm>
                  <a:off x="1602872" y="1700165"/>
                  <a:ext cx="261650" cy="11876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00000"/>
                    </a:lnSpc>
                    <a:spcBef>
                      <a:spcPts val="1200"/>
                    </a:spcBef>
                    <a:buSzPct val="100000"/>
                  </a:pPr>
                  <a:r>
                    <a:rPr lang="en-GB" sz="1000">
                      <a:latin typeface="Calibri" panose="020F0502020204030204" pitchFamily="34" charset="0"/>
                      <a:cs typeface="Calibri" panose="020F0502020204030204" pitchFamily="34" charset="0"/>
                    </a:rPr>
                    <a:t>0.8</a:t>
                  </a:r>
                </a:p>
              </p:txBody>
            </p:sp>
            <p:sp>
              <p:nvSpPr>
                <p:cNvPr id="610" name="TextBox 609">
                  <a:extLst>
                    <a:ext uri="{FF2B5EF4-FFF2-40B4-BE49-F238E27FC236}">
                      <a16:creationId xmlns:a16="http://schemas.microsoft.com/office/drawing/2014/main" id="{8838AB95-5780-4687-8D9B-F34987604612}"/>
                    </a:ext>
                  </a:extLst>
                </p:cNvPr>
                <p:cNvSpPr txBox="1"/>
                <p:nvPr/>
              </p:nvSpPr>
              <p:spPr>
                <a:xfrm>
                  <a:off x="1602872" y="1995813"/>
                  <a:ext cx="261650" cy="11876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00000"/>
                    </a:lnSpc>
                    <a:spcBef>
                      <a:spcPts val="1200"/>
                    </a:spcBef>
                    <a:buSzPct val="100000"/>
                  </a:pPr>
                  <a:r>
                    <a:rPr lang="en-GB" sz="1000">
                      <a:latin typeface="Calibri" panose="020F0502020204030204" pitchFamily="34" charset="0"/>
                      <a:cs typeface="Calibri" panose="020F0502020204030204" pitchFamily="34" charset="0"/>
                    </a:rPr>
                    <a:t>0.6</a:t>
                  </a:r>
                </a:p>
              </p:txBody>
            </p:sp>
            <p:sp>
              <p:nvSpPr>
                <p:cNvPr id="611" name="TextBox 610">
                  <a:extLst>
                    <a:ext uri="{FF2B5EF4-FFF2-40B4-BE49-F238E27FC236}">
                      <a16:creationId xmlns:a16="http://schemas.microsoft.com/office/drawing/2014/main" id="{FA7CBC43-9B0E-4A92-A310-457DEC90104D}"/>
                    </a:ext>
                  </a:extLst>
                </p:cNvPr>
                <p:cNvSpPr txBox="1"/>
                <p:nvPr/>
              </p:nvSpPr>
              <p:spPr>
                <a:xfrm>
                  <a:off x="1602872" y="2291079"/>
                  <a:ext cx="261650" cy="11876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00000"/>
                    </a:lnSpc>
                    <a:spcBef>
                      <a:spcPts val="1200"/>
                    </a:spcBef>
                    <a:buSzPct val="100000"/>
                  </a:pPr>
                  <a:r>
                    <a:rPr lang="en-GB" sz="1000">
                      <a:latin typeface="Calibri" panose="020F0502020204030204" pitchFamily="34" charset="0"/>
                      <a:cs typeface="Calibri" panose="020F0502020204030204" pitchFamily="34" charset="0"/>
                    </a:rPr>
                    <a:t>0.4</a:t>
                  </a:r>
                </a:p>
              </p:txBody>
            </p:sp>
          </p:grp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F267567-5D0A-2102-6530-6FD15B869B7B}"/>
              </a:ext>
            </a:extLst>
          </p:cNvPr>
          <p:cNvSpPr txBox="1"/>
          <p:nvPr/>
        </p:nvSpPr>
        <p:spPr>
          <a:xfrm>
            <a:off x="10434020" y="5452006"/>
            <a:ext cx="1388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/>
              <a:t>Slides from </a:t>
            </a:r>
            <a:br>
              <a:rPr lang="en-SE" dirty="0"/>
            </a:br>
            <a:r>
              <a:rPr lang="en-SE" dirty="0"/>
              <a:t>Prof Sureada</a:t>
            </a:r>
          </a:p>
        </p:txBody>
      </p:sp>
    </p:spTree>
    <p:extLst>
      <p:ext uri="{BB962C8B-B14F-4D97-AF65-F5344CB8AC3E}">
        <p14:creationId xmlns:p14="http://schemas.microsoft.com/office/powerpoint/2010/main" val="172775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6D1B33-8A3F-6B60-21D5-D2FA14378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Att tänka på vid CAR-T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6AB51D3-7E45-8694-5833-E4D70AE6C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Sjukdomskontroll innan CAR-T, ofta behov av att individualisera </a:t>
            </a:r>
            <a:r>
              <a:rPr lang="sv-SE" dirty="0" err="1"/>
              <a:t>bridging</a:t>
            </a:r>
            <a:r>
              <a:rPr lang="sv-SE" dirty="0"/>
              <a:t>-behandling</a:t>
            </a:r>
          </a:p>
          <a:p>
            <a:endParaRPr lang="sv-SE" dirty="0"/>
          </a:p>
          <a:p>
            <a:r>
              <a:rPr lang="sv-SE" dirty="0"/>
              <a:t>Patienten bör bedömas klara en IVA-vistelse</a:t>
            </a:r>
          </a:p>
          <a:p>
            <a:endParaRPr lang="sv-SE" dirty="0"/>
          </a:p>
          <a:p>
            <a:r>
              <a:rPr lang="sv-SE" dirty="0"/>
              <a:t>Risk för långdragen </a:t>
            </a:r>
            <a:r>
              <a:rPr lang="sv-SE" dirty="0" err="1"/>
              <a:t>cytopeni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8315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6BA9F6-372A-313F-D307-FE32D9DD5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Möjliga alternativ vid </a:t>
            </a:r>
            <a:br>
              <a:rPr lang="sv-SE" dirty="0"/>
            </a:br>
            <a:r>
              <a:rPr lang="sv-SE" dirty="0"/>
              <a:t>recidiv efter CAR-T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D27A367-3357-8392-CA64-3BC60931D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r>
              <a:rPr lang="sv-SE" dirty="0"/>
              <a:t>Palliativ behandling</a:t>
            </a:r>
          </a:p>
          <a:p>
            <a:r>
              <a:rPr lang="sv-SE" dirty="0"/>
              <a:t>Intensiv kemo och ASCT om </a:t>
            </a:r>
            <a:r>
              <a:rPr lang="sv-SE" dirty="0" err="1"/>
              <a:t>pat</a:t>
            </a:r>
            <a:r>
              <a:rPr lang="sv-SE" dirty="0"/>
              <a:t> har fått CAR-T i andra linjen och bedöms kemokänslig</a:t>
            </a:r>
          </a:p>
          <a:p>
            <a:r>
              <a:rPr lang="sv-SE" dirty="0"/>
              <a:t>Bispecifik antikropp</a:t>
            </a:r>
          </a:p>
          <a:p>
            <a:r>
              <a:rPr lang="sv-SE" dirty="0"/>
              <a:t>Behandling inom klinisk prövning, ex CD20 CAR-T </a:t>
            </a:r>
          </a:p>
        </p:txBody>
      </p:sp>
    </p:spTree>
    <p:extLst>
      <p:ext uri="{BB962C8B-B14F-4D97-AF65-F5344CB8AC3E}">
        <p14:creationId xmlns:p14="http://schemas.microsoft.com/office/powerpoint/2010/main" val="644102900"/>
      </p:ext>
    </p:extLst>
  </p:cSld>
  <p:clrMapOvr>
    <a:masterClrMapping/>
  </p:clrMapOvr>
</p:sld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rolinska_ccc_paket_mallar_karolinska_ccc_pptmall_16_9_sv" id="{43BB7E78-493E-4CED-BA7B-F6F205AE081A}" vid="{6149CB44-2019-497F-9611-A0A4A6981624}"/>
    </a:ext>
  </a:extLst>
</a:theme>
</file>

<file path=ppt/theme/theme2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rolinska_ccc_paket_mallar_karolinska_ccc_pptmall_16_9_sv" id="{43BB7E78-493E-4CED-BA7B-F6F205AE081A}" vid="{723BE2FB-0A7C-497A-8A2D-8172359C62FD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965CD44FCB12C489946B74A08A629F3" ma:contentTypeVersion="12" ma:contentTypeDescription="Skapa ett nytt dokument." ma:contentTypeScope="" ma:versionID="4e58da77145f6ae925dfc18bbdc94d58">
  <xsd:schema xmlns:xsd="http://www.w3.org/2001/XMLSchema" xmlns:xs="http://www.w3.org/2001/XMLSchema" xmlns:p="http://schemas.microsoft.com/office/2006/metadata/properties" xmlns:ns2="47d2337f-1451-47ad-9ca9-aee32be5c377" xmlns:ns3="91f6c603-5c8b-47ec-8125-02a136a290a3" targetNamespace="http://schemas.microsoft.com/office/2006/metadata/properties" ma:root="true" ma:fieldsID="348c5f41fd507d7774f318dba4443df1" ns2:_="" ns3:_="">
    <xsd:import namespace="47d2337f-1451-47ad-9ca9-aee32be5c377"/>
    <xsd:import namespace="91f6c603-5c8b-47ec-8125-02a136a290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d2337f-1451-47ad-9ca9-aee32be5c3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f6c603-5c8b-47ec-8125-02a136a290a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7EE761-81EC-4642-B582-2542A6BB4C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C1CB4F-72A4-4378-9B1F-5F02341CBFF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38FF720-0130-474B-BCCB-5AA02AD1A4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d2337f-1451-47ad-9ca9-aee32be5c377"/>
    <ds:schemaRef ds:uri="91f6c603-5c8b-47ec-8125-02a136a290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karolinska_ccc_pptmall_16_9_sv</Template>
  <TotalTime>1240</TotalTime>
  <Words>730</Words>
  <Application>Microsoft Office PowerPoint</Application>
  <PresentationFormat>Bredbild</PresentationFormat>
  <Paragraphs>180</Paragraphs>
  <Slides>15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15</vt:i4>
      </vt:variant>
    </vt:vector>
  </HeadingPairs>
  <TitlesOfParts>
    <vt:vector size="26" baseType="lpstr">
      <vt:lpstr>MS PGothic</vt:lpstr>
      <vt:lpstr>MS PGothic</vt:lpstr>
      <vt:lpstr>Abadi</vt:lpstr>
      <vt:lpstr>Aptos</vt:lpstr>
      <vt:lpstr>Arial</vt:lpstr>
      <vt:lpstr>Calibri</vt:lpstr>
      <vt:lpstr>Courier New</vt:lpstr>
      <vt:lpstr>Source Sans Pro Web</vt:lpstr>
      <vt:lpstr>Wingdings</vt:lpstr>
      <vt:lpstr>Anpassad formgivning</vt:lpstr>
      <vt:lpstr>Office-tema</vt:lpstr>
      <vt:lpstr>PowerPoint-presentation</vt:lpstr>
      <vt:lpstr>PowerPoint-presentation</vt:lpstr>
      <vt:lpstr>PowerPoint-presentation</vt:lpstr>
      <vt:lpstr>ZUMA-7                              TRANSFORM</vt:lpstr>
      <vt:lpstr>Biverkningar CAR-T</vt:lpstr>
      <vt:lpstr>CRS och ICANS</vt:lpstr>
      <vt:lpstr>Real-world data på riskfaktorer och  outcome vid axi-cel</vt:lpstr>
      <vt:lpstr>Att tänka på vid CAR-T</vt:lpstr>
      <vt:lpstr>Möjliga alternativ vid  recidiv efter CAR-T</vt:lpstr>
      <vt:lpstr>Bispecifika antikroppar vid aggressiva B-cellslymfom</vt:lpstr>
      <vt:lpstr>Indikation aggressiva B-cellslymfom</vt:lpstr>
      <vt:lpstr>Vilka pat kan komma i fråga?</vt:lpstr>
      <vt:lpstr>Praktiskt genomförande</vt:lpstr>
      <vt:lpstr>Prediktiva faktorer</vt:lpstr>
      <vt:lpstr>Att tänka på vid bispecifika ak och lymfom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Kristina Sonnevi</dc:creator>
  <cp:lastModifiedBy>Kristina Sonnevi</cp:lastModifiedBy>
  <cp:revision>9</cp:revision>
  <dcterms:created xsi:type="dcterms:W3CDTF">2025-05-04T13:14:47Z</dcterms:created>
  <dcterms:modified xsi:type="dcterms:W3CDTF">2025-05-09T12:38:50Z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0x010100A965CD44FCB12C489946B74A08A629F3</vt:lpwstr>
  </property>
</Properties>
</file>